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Lst>
  <p:sldSz cy="7772400" cx="10058400"/>
  <p:notesSz cx="6858000" cy="9144000"/>
  <p:embeddedFontLst>
    <p:embeddedFont>
      <p:font typeface="Red Hat Text"/>
      <p:regular r:id="rId11"/>
      <p:bold r:id="rId12"/>
      <p:italic r:id="rId13"/>
      <p:boldItalic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8">
          <p15:clr>
            <a:srgbClr val="747775"/>
          </p15:clr>
        </p15:guide>
        <p15:guide id="2" pos="316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1405139-9F76-40F9-A946-ECE7E465EB7F}">
  <a:tblStyle styleId="{51405139-9F76-40F9-A946-ECE7E465EB7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448" orient="horz"/>
        <p:guide pos="3168"/>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RedHatText-regular.fntdata"/><Relationship Id="rId10" Type="http://schemas.openxmlformats.org/officeDocument/2006/relationships/slide" Target="slides/slide4.xml"/><Relationship Id="rId13" Type="http://schemas.openxmlformats.org/officeDocument/2006/relationships/font" Target="fonts/RedHatText-italic.fntdata"/><Relationship Id="rId12" Type="http://schemas.openxmlformats.org/officeDocument/2006/relationships/font" Target="fonts/RedHatTex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4" Type="http://schemas.openxmlformats.org/officeDocument/2006/relationships/font" Target="fonts/RedHatText-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b5a50bf8d4_0_8: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b5a50bf8d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b5a50bf8d4_0_1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b5a50bf8d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b5a50bf8d4_0_3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b5a50bf8d4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879" y="1125136"/>
            <a:ext cx="9372600" cy="31017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11" name="Google Shape;11;p2"/>
          <p:cNvSpPr txBox="1"/>
          <p:nvPr>
            <p:ph idx="1" type="subTitle"/>
          </p:nvPr>
        </p:nvSpPr>
        <p:spPr>
          <a:xfrm>
            <a:off x="342870" y="4282678"/>
            <a:ext cx="9372600" cy="1197600"/>
          </a:xfrm>
          <a:prstGeom prst="rect">
            <a:avLst/>
          </a:prstGeom>
        </p:spPr>
        <p:txBody>
          <a:bodyPr anchorCtr="0" anchor="t" bIns="113100" lIns="113100" spcFirstLastPara="1" rIns="113100" wrap="square" tIns="113100">
            <a:norm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None/>
              <a:defRPr sz="3500"/>
            </a:lvl2pPr>
            <a:lvl3pPr lvl="2" algn="ctr">
              <a:lnSpc>
                <a:spcPct val="100000"/>
              </a:lnSpc>
              <a:spcBef>
                <a:spcPts val="0"/>
              </a:spcBef>
              <a:spcAft>
                <a:spcPts val="0"/>
              </a:spcAft>
              <a:buSzPts val="3500"/>
              <a:buNone/>
              <a:defRPr sz="3500"/>
            </a:lvl3pPr>
            <a:lvl4pPr lvl="3" algn="ctr">
              <a:lnSpc>
                <a:spcPct val="100000"/>
              </a:lnSpc>
              <a:spcBef>
                <a:spcPts val="0"/>
              </a:spcBef>
              <a:spcAft>
                <a:spcPts val="0"/>
              </a:spcAft>
              <a:buSzPts val="3500"/>
              <a:buNone/>
              <a:defRPr sz="3500"/>
            </a:lvl4pPr>
            <a:lvl5pPr lvl="4" algn="ctr">
              <a:lnSpc>
                <a:spcPct val="100000"/>
              </a:lnSpc>
              <a:spcBef>
                <a:spcPts val="0"/>
              </a:spcBef>
              <a:spcAft>
                <a:spcPts val="0"/>
              </a:spcAft>
              <a:buSzPts val="3500"/>
              <a:buNone/>
              <a:defRPr sz="3500"/>
            </a:lvl5pPr>
            <a:lvl6pPr lvl="5" algn="ctr">
              <a:lnSpc>
                <a:spcPct val="100000"/>
              </a:lnSpc>
              <a:spcBef>
                <a:spcPts val="0"/>
              </a:spcBef>
              <a:spcAft>
                <a:spcPts val="0"/>
              </a:spcAft>
              <a:buSzPts val="3500"/>
              <a:buNone/>
              <a:defRPr sz="3500"/>
            </a:lvl6pPr>
            <a:lvl7pPr lvl="6" algn="ctr">
              <a:lnSpc>
                <a:spcPct val="100000"/>
              </a:lnSpc>
              <a:spcBef>
                <a:spcPts val="0"/>
              </a:spcBef>
              <a:spcAft>
                <a:spcPts val="0"/>
              </a:spcAft>
              <a:buSzPts val="3500"/>
              <a:buNone/>
              <a:defRPr sz="3500"/>
            </a:lvl7pPr>
            <a:lvl8pPr lvl="7" algn="ctr">
              <a:lnSpc>
                <a:spcPct val="100000"/>
              </a:lnSpc>
              <a:spcBef>
                <a:spcPts val="0"/>
              </a:spcBef>
              <a:spcAft>
                <a:spcPts val="0"/>
              </a:spcAft>
              <a:buSzPts val="3500"/>
              <a:buNone/>
              <a:defRPr sz="3500"/>
            </a:lvl8pPr>
            <a:lvl9pPr lvl="8" algn="ctr">
              <a:lnSpc>
                <a:spcPct val="100000"/>
              </a:lnSpc>
              <a:spcBef>
                <a:spcPts val="0"/>
              </a:spcBef>
              <a:spcAft>
                <a:spcPts val="0"/>
              </a:spcAft>
              <a:buSzPts val="3500"/>
              <a:buNone/>
              <a:defRPr sz="3500"/>
            </a:lvl9pPr>
          </a:lstStyle>
          <a:p/>
        </p:txBody>
      </p:sp>
      <p:sp>
        <p:nvSpPr>
          <p:cNvPr id="12" name="Google Shape;12;p2"/>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870" y="3250173"/>
            <a:ext cx="9372600" cy="1272000"/>
          </a:xfrm>
          <a:prstGeom prst="rect">
            <a:avLst/>
          </a:prstGeom>
        </p:spPr>
        <p:txBody>
          <a:bodyPr anchorCtr="0" anchor="ctr" bIns="113100" lIns="113100" spcFirstLastPara="1" rIns="113100" wrap="square" tIns="113100">
            <a:normAutofit/>
          </a:bodyPr>
          <a:lstStyle>
            <a:lvl1pPr lvl="0" algn="ctr">
              <a:spcBef>
                <a:spcPts val="0"/>
              </a:spcBef>
              <a:spcAft>
                <a:spcPts val="0"/>
              </a:spcAft>
              <a:buSzPts val="4500"/>
              <a:buNone/>
              <a:defRPr sz="4500"/>
            </a:lvl1pPr>
            <a:lvl2pPr lvl="1" algn="ctr">
              <a:spcBef>
                <a:spcPts val="0"/>
              </a:spcBef>
              <a:spcAft>
                <a:spcPts val="0"/>
              </a:spcAft>
              <a:buSzPts val="4500"/>
              <a:buNone/>
              <a:defRPr sz="4500"/>
            </a:lvl2pPr>
            <a:lvl3pPr lvl="2" algn="ctr">
              <a:spcBef>
                <a:spcPts val="0"/>
              </a:spcBef>
              <a:spcAft>
                <a:spcPts val="0"/>
              </a:spcAft>
              <a:buSzPts val="4500"/>
              <a:buNone/>
              <a:defRPr sz="4500"/>
            </a:lvl3pPr>
            <a:lvl4pPr lvl="3" algn="ctr">
              <a:spcBef>
                <a:spcPts val="0"/>
              </a:spcBef>
              <a:spcAft>
                <a:spcPts val="0"/>
              </a:spcAft>
              <a:buSzPts val="4500"/>
              <a:buNone/>
              <a:defRPr sz="4500"/>
            </a:lvl4pPr>
            <a:lvl5pPr lvl="4" algn="ctr">
              <a:spcBef>
                <a:spcPts val="0"/>
              </a:spcBef>
              <a:spcAft>
                <a:spcPts val="0"/>
              </a:spcAft>
              <a:buSzPts val="4500"/>
              <a:buNone/>
              <a:defRPr sz="4500"/>
            </a:lvl5pPr>
            <a:lvl6pPr lvl="5" algn="ctr">
              <a:spcBef>
                <a:spcPts val="0"/>
              </a:spcBef>
              <a:spcAft>
                <a:spcPts val="0"/>
              </a:spcAft>
              <a:buSzPts val="4500"/>
              <a:buNone/>
              <a:defRPr sz="4500"/>
            </a:lvl6pPr>
            <a:lvl7pPr lvl="6" algn="ctr">
              <a:spcBef>
                <a:spcPts val="0"/>
              </a:spcBef>
              <a:spcAft>
                <a:spcPts val="0"/>
              </a:spcAft>
              <a:buSzPts val="4500"/>
              <a:buNone/>
              <a:defRPr sz="4500"/>
            </a:lvl7pPr>
            <a:lvl8pPr lvl="7" algn="ctr">
              <a:spcBef>
                <a:spcPts val="0"/>
              </a:spcBef>
              <a:spcAft>
                <a:spcPts val="0"/>
              </a:spcAft>
              <a:buSzPts val="4500"/>
              <a:buNone/>
              <a:defRPr sz="4500"/>
            </a:lvl8pPr>
            <a:lvl9pPr lvl="8" algn="ctr">
              <a:spcBef>
                <a:spcPts val="0"/>
              </a:spcBef>
              <a:spcAft>
                <a:spcPts val="0"/>
              </a:spcAft>
              <a:buSzPts val="4500"/>
              <a:buNone/>
              <a:defRPr sz="4500"/>
            </a:lvl9pPr>
          </a:lstStyle>
          <a:p/>
        </p:txBody>
      </p:sp>
      <p:sp>
        <p:nvSpPr>
          <p:cNvPr id="15" name="Google Shape;15;p3"/>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8" name="Google Shape;18;p4"/>
          <p:cNvSpPr txBox="1"/>
          <p:nvPr>
            <p:ph idx="1" type="body"/>
          </p:nvPr>
        </p:nvSpPr>
        <p:spPr>
          <a:xfrm>
            <a:off x="342870" y="1741518"/>
            <a:ext cx="9372600" cy="5162700"/>
          </a:xfrm>
          <a:prstGeom prst="rect">
            <a:avLst/>
          </a:prstGeom>
        </p:spPr>
        <p:txBody>
          <a:bodyPr anchorCtr="0" anchor="t" bIns="113100" lIns="113100" spcFirstLastPara="1" rIns="113100" wrap="square" tIns="113100">
            <a:normAutofit/>
          </a:bodyPr>
          <a:lstStyle>
            <a:lvl1pPr indent="-368300" lvl="0" marL="457200">
              <a:spcBef>
                <a:spcPts val="0"/>
              </a:spcBef>
              <a:spcAft>
                <a:spcPts val="0"/>
              </a:spcAft>
              <a:buSzPts val="22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19" name="Google Shape;19;p4"/>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2" name="Google Shape;22;p5"/>
          <p:cNvSpPr txBox="1"/>
          <p:nvPr>
            <p:ph idx="1" type="body"/>
          </p:nvPr>
        </p:nvSpPr>
        <p:spPr>
          <a:xfrm>
            <a:off x="342870" y="1741518"/>
            <a:ext cx="4399800" cy="5162700"/>
          </a:xfrm>
          <a:prstGeom prst="rect">
            <a:avLst/>
          </a:prstGeom>
        </p:spPr>
        <p:txBody>
          <a:bodyPr anchorCtr="0" anchor="t" bIns="113100" lIns="113100" spcFirstLastPara="1" rIns="113100" wrap="square" tIns="113100">
            <a:normAutofit/>
          </a:bodyPr>
          <a:lstStyle>
            <a:lvl1pPr indent="-336550" lvl="0" marL="457200">
              <a:spcBef>
                <a:spcPts val="0"/>
              </a:spcBef>
              <a:spcAft>
                <a:spcPts val="0"/>
              </a:spcAft>
              <a:buSzPts val="1700"/>
              <a:buChar char="●"/>
              <a:defRPr sz="17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23" name="Google Shape;23;p5"/>
          <p:cNvSpPr txBox="1"/>
          <p:nvPr>
            <p:ph idx="2" type="body"/>
          </p:nvPr>
        </p:nvSpPr>
        <p:spPr>
          <a:xfrm>
            <a:off x="5315640" y="1741518"/>
            <a:ext cx="4399800" cy="5162700"/>
          </a:xfrm>
          <a:prstGeom prst="rect">
            <a:avLst/>
          </a:prstGeom>
        </p:spPr>
        <p:txBody>
          <a:bodyPr anchorCtr="0" anchor="t" bIns="113100" lIns="113100" spcFirstLastPara="1" rIns="113100" wrap="square" tIns="113100">
            <a:normAutofit/>
          </a:bodyPr>
          <a:lstStyle>
            <a:lvl1pPr indent="-336550" lvl="0" marL="457200">
              <a:spcBef>
                <a:spcPts val="0"/>
              </a:spcBef>
              <a:spcAft>
                <a:spcPts val="0"/>
              </a:spcAft>
              <a:buSzPts val="1700"/>
              <a:buChar char="●"/>
              <a:defRPr sz="17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24" name="Google Shape;24;p5"/>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7" name="Google Shape;27;p6"/>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870" y="839573"/>
            <a:ext cx="3088800" cy="1141800"/>
          </a:xfrm>
          <a:prstGeom prst="rect">
            <a:avLst/>
          </a:prstGeom>
        </p:spPr>
        <p:txBody>
          <a:bodyPr anchorCtr="0" anchor="b" bIns="113100" lIns="113100" spcFirstLastPara="1" rIns="113100" wrap="square" tIns="11310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0" name="Google Shape;30;p7"/>
          <p:cNvSpPr txBox="1"/>
          <p:nvPr>
            <p:ph idx="1" type="body"/>
          </p:nvPr>
        </p:nvSpPr>
        <p:spPr>
          <a:xfrm>
            <a:off x="342870" y="2099840"/>
            <a:ext cx="3088800" cy="4804500"/>
          </a:xfrm>
          <a:prstGeom prst="rect">
            <a:avLst/>
          </a:prstGeom>
        </p:spPr>
        <p:txBody>
          <a:bodyPr anchorCtr="0" anchor="t" bIns="113100" lIns="113100" spcFirstLastPara="1" rIns="113100" wrap="square" tIns="113100">
            <a:normAutofit/>
          </a:bodyPr>
          <a:lstStyle>
            <a:lvl1pPr indent="-323850" lvl="0" marL="457200">
              <a:spcBef>
                <a:spcPts val="0"/>
              </a:spcBef>
              <a:spcAft>
                <a:spcPts val="0"/>
              </a:spcAft>
              <a:buSzPts val="1500"/>
              <a:buChar char="●"/>
              <a:defRPr sz="15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31" name="Google Shape;31;p7"/>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9275" y="680227"/>
            <a:ext cx="7004700" cy="6181800"/>
          </a:xfrm>
          <a:prstGeom prst="rect">
            <a:avLst/>
          </a:prstGeom>
        </p:spPr>
        <p:txBody>
          <a:bodyPr anchorCtr="0" anchor="ctr" bIns="113100" lIns="113100" spcFirstLastPara="1" rIns="113100" wrap="square" tIns="113100">
            <a:normAutofit/>
          </a:bodyPr>
          <a:lstStyle>
            <a:lvl1pPr lvl="0">
              <a:spcBef>
                <a:spcPts val="0"/>
              </a:spcBef>
              <a:spcAft>
                <a:spcPts val="0"/>
              </a:spcAft>
              <a:buSzPts val="5900"/>
              <a:buNone/>
              <a:defRPr sz="5900"/>
            </a:lvl1pPr>
            <a:lvl2pPr lvl="1">
              <a:spcBef>
                <a:spcPts val="0"/>
              </a:spcBef>
              <a:spcAft>
                <a:spcPts val="0"/>
              </a:spcAft>
              <a:buSzPts val="5900"/>
              <a:buNone/>
              <a:defRPr sz="5900"/>
            </a:lvl2pPr>
            <a:lvl3pPr lvl="2">
              <a:spcBef>
                <a:spcPts val="0"/>
              </a:spcBef>
              <a:spcAft>
                <a:spcPts val="0"/>
              </a:spcAft>
              <a:buSzPts val="5900"/>
              <a:buNone/>
              <a:defRPr sz="5900"/>
            </a:lvl3pPr>
            <a:lvl4pPr lvl="3">
              <a:spcBef>
                <a:spcPts val="0"/>
              </a:spcBef>
              <a:spcAft>
                <a:spcPts val="0"/>
              </a:spcAft>
              <a:buSzPts val="5900"/>
              <a:buNone/>
              <a:defRPr sz="5900"/>
            </a:lvl4pPr>
            <a:lvl5pPr lvl="4">
              <a:spcBef>
                <a:spcPts val="0"/>
              </a:spcBef>
              <a:spcAft>
                <a:spcPts val="0"/>
              </a:spcAft>
              <a:buSzPts val="5900"/>
              <a:buNone/>
              <a:defRPr sz="5900"/>
            </a:lvl5pPr>
            <a:lvl6pPr lvl="5">
              <a:spcBef>
                <a:spcPts val="0"/>
              </a:spcBef>
              <a:spcAft>
                <a:spcPts val="0"/>
              </a:spcAft>
              <a:buSzPts val="5900"/>
              <a:buNone/>
              <a:defRPr sz="5900"/>
            </a:lvl6pPr>
            <a:lvl7pPr lvl="6">
              <a:spcBef>
                <a:spcPts val="0"/>
              </a:spcBef>
              <a:spcAft>
                <a:spcPts val="0"/>
              </a:spcAft>
              <a:buSzPts val="5900"/>
              <a:buNone/>
              <a:defRPr sz="5900"/>
            </a:lvl7pPr>
            <a:lvl8pPr lvl="7">
              <a:spcBef>
                <a:spcPts val="0"/>
              </a:spcBef>
              <a:spcAft>
                <a:spcPts val="0"/>
              </a:spcAft>
              <a:buSzPts val="5900"/>
              <a:buNone/>
              <a:defRPr sz="5900"/>
            </a:lvl8pPr>
            <a:lvl9pPr lvl="8">
              <a:spcBef>
                <a:spcPts val="0"/>
              </a:spcBef>
              <a:spcAft>
                <a:spcPts val="0"/>
              </a:spcAft>
              <a:buSzPts val="5900"/>
              <a:buNone/>
              <a:defRPr sz="5900"/>
            </a:lvl9pPr>
          </a:lstStyle>
          <a:p/>
        </p:txBody>
      </p:sp>
      <p:sp>
        <p:nvSpPr>
          <p:cNvPr id="34" name="Google Shape;34;p8"/>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anchorCtr="0" anchor="ctr" bIns="113100" lIns="113100" spcFirstLastPara="1" rIns="113100" wrap="square" tIns="11310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2050" y="1863464"/>
            <a:ext cx="4449600" cy="22398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8" name="Google Shape;38;p9"/>
          <p:cNvSpPr txBox="1"/>
          <p:nvPr>
            <p:ph idx="1" type="subTitle"/>
          </p:nvPr>
        </p:nvSpPr>
        <p:spPr>
          <a:xfrm>
            <a:off x="292050" y="4235758"/>
            <a:ext cx="4449600" cy="1866300"/>
          </a:xfrm>
          <a:prstGeom prst="rect">
            <a:avLst/>
          </a:prstGeom>
        </p:spPr>
        <p:txBody>
          <a:bodyPr anchorCtr="0" anchor="t" bIns="113100" lIns="113100" spcFirstLastPara="1" rIns="113100" wrap="square" tIns="113100">
            <a:normAutofit/>
          </a:bodyPr>
          <a:lstStyle>
            <a:lvl1pPr lvl="0" algn="ctr">
              <a:lnSpc>
                <a:spcPct val="100000"/>
              </a:lnSpc>
              <a:spcBef>
                <a:spcPts val="0"/>
              </a:spcBef>
              <a:spcAft>
                <a:spcPts val="0"/>
              </a:spcAft>
              <a:buSzPts val="2600"/>
              <a:buNone/>
              <a:defRPr sz="2600"/>
            </a:lvl1pPr>
            <a:lvl2pPr lvl="1" algn="ctr">
              <a:lnSpc>
                <a:spcPct val="100000"/>
              </a:lnSpc>
              <a:spcBef>
                <a:spcPts val="0"/>
              </a:spcBef>
              <a:spcAft>
                <a:spcPts val="0"/>
              </a:spcAft>
              <a:buSzPts val="2600"/>
              <a:buNone/>
              <a:defRPr sz="2600"/>
            </a:lvl2pPr>
            <a:lvl3pPr lvl="2" algn="ctr">
              <a:lnSpc>
                <a:spcPct val="100000"/>
              </a:lnSpc>
              <a:spcBef>
                <a:spcPts val="0"/>
              </a:spcBef>
              <a:spcAft>
                <a:spcPts val="0"/>
              </a:spcAft>
              <a:buSzPts val="2600"/>
              <a:buNone/>
              <a:defRPr sz="2600"/>
            </a:lvl3pPr>
            <a:lvl4pPr lvl="3" algn="ctr">
              <a:lnSpc>
                <a:spcPct val="100000"/>
              </a:lnSpc>
              <a:spcBef>
                <a:spcPts val="0"/>
              </a:spcBef>
              <a:spcAft>
                <a:spcPts val="0"/>
              </a:spcAft>
              <a:buSzPts val="2600"/>
              <a:buNone/>
              <a:defRPr sz="2600"/>
            </a:lvl4pPr>
            <a:lvl5pPr lvl="4" algn="ctr">
              <a:lnSpc>
                <a:spcPct val="100000"/>
              </a:lnSpc>
              <a:spcBef>
                <a:spcPts val="0"/>
              </a:spcBef>
              <a:spcAft>
                <a:spcPts val="0"/>
              </a:spcAft>
              <a:buSzPts val="2600"/>
              <a:buNone/>
              <a:defRPr sz="2600"/>
            </a:lvl5pPr>
            <a:lvl6pPr lvl="5" algn="ctr">
              <a:lnSpc>
                <a:spcPct val="100000"/>
              </a:lnSpc>
              <a:spcBef>
                <a:spcPts val="0"/>
              </a:spcBef>
              <a:spcAft>
                <a:spcPts val="0"/>
              </a:spcAft>
              <a:buSzPts val="2600"/>
              <a:buNone/>
              <a:defRPr sz="2600"/>
            </a:lvl6pPr>
            <a:lvl7pPr lvl="6" algn="ctr">
              <a:lnSpc>
                <a:spcPct val="100000"/>
              </a:lnSpc>
              <a:spcBef>
                <a:spcPts val="0"/>
              </a:spcBef>
              <a:spcAft>
                <a:spcPts val="0"/>
              </a:spcAft>
              <a:buSzPts val="2600"/>
              <a:buNone/>
              <a:defRPr sz="2600"/>
            </a:lvl7pPr>
            <a:lvl8pPr lvl="7" algn="ctr">
              <a:lnSpc>
                <a:spcPct val="100000"/>
              </a:lnSpc>
              <a:spcBef>
                <a:spcPts val="0"/>
              </a:spcBef>
              <a:spcAft>
                <a:spcPts val="0"/>
              </a:spcAft>
              <a:buSzPts val="2600"/>
              <a:buNone/>
              <a:defRPr sz="2600"/>
            </a:lvl8pPr>
            <a:lvl9pPr lvl="8" algn="ctr">
              <a:lnSpc>
                <a:spcPct val="100000"/>
              </a:lnSpc>
              <a:spcBef>
                <a:spcPts val="0"/>
              </a:spcBef>
              <a:spcAft>
                <a:spcPts val="0"/>
              </a:spcAft>
              <a:buSzPts val="2600"/>
              <a:buNone/>
              <a:defRPr sz="2600"/>
            </a:lvl9pPr>
          </a:lstStyle>
          <a:p/>
        </p:txBody>
      </p:sp>
      <p:sp>
        <p:nvSpPr>
          <p:cNvPr id="39" name="Google Shape;39;p9"/>
          <p:cNvSpPr txBox="1"/>
          <p:nvPr>
            <p:ph idx="2" type="body"/>
          </p:nvPr>
        </p:nvSpPr>
        <p:spPr>
          <a:xfrm>
            <a:off x="5433450" y="1094158"/>
            <a:ext cx="4220700" cy="5583600"/>
          </a:xfrm>
          <a:prstGeom prst="rect">
            <a:avLst/>
          </a:prstGeom>
        </p:spPr>
        <p:txBody>
          <a:bodyPr anchorCtr="0" anchor="ctr" bIns="113100" lIns="113100" spcFirstLastPara="1" rIns="113100" wrap="square" tIns="113100">
            <a:normAutofit/>
          </a:bodyPr>
          <a:lstStyle>
            <a:lvl1pPr indent="-368300" lvl="0" marL="457200">
              <a:spcBef>
                <a:spcPts val="0"/>
              </a:spcBef>
              <a:spcAft>
                <a:spcPts val="0"/>
              </a:spcAft>
              <a:buSzPts val="2200"/>
              <a:buChar char="●"/>
              <a:defRPr/>
            </a:lvl1pPr>
            <a:lvl2pPr indent="-336550" lvl="1" marL="914400">
              <a:spcBef>
                <a:spcPts val="0"/>
              </a:spcBef>
              <a:spcAft>
                <a:spcPts val="0"/>
              </a:spcAft>
              <a:buSzPts val="1700"/>
              <a:buChar char="○"/>
              <a:defRPr/>
            </a:lvl2pPr>
            <a:lvl3pPr indent="-336550" lvl="2" marL="1371600">
              <a:spcBef>
                <a:spcPts val="0"/>
              </a:spcBef>
              <a:spcAft>
                <a:spcPts val="0"/>
              </a:spcAft>
              <a:buSzPts val="1700"/>
              <a:buChar char="■"/>
              <a:defRPr/>
            </a:lvl3pPr>
            <a:lvl4pPr indent="-336550" lvl="3" marL="1828800">
              <a:spcBef>
                <a:spcPts val="0"/>
              </a:spcBef>
              <a:spcAft>
                <a:spcPts val="0"/>
              </a:spcAft>
              <a:buSzPts val="1700"/>
              <a:buChar char="●"/>
              <a:defRPr/>
            </a:lvl4pPr>
            <a:lvl5pPr indent="-336550" lvl="4" marL="2286000">
              <a:spcBef>
                <a:spcPts val="0"/>
              </a:spcBef>
              <a:spcAft>
                <a:spcPts val="0"/>
              </a:spcAft>
              <a:buSzPts val="1700"/>
              <a:buChar char="○"/>
              <a:defRPr/>
            </a:lvl5pPr>
            <a:lvl6pPr indent="-336550" lvl="5" marL="2743200">
              <a:spcBef>
                <a:spcPts val="0"/>
              </a:spcBef>
              <a:spcAft>
                <a:spcPts val="0"/>
              </a:spcAft>
              <a:buSzPts val="1700"/>
              <a:buChar char="■"/>
              <a:defRPr/>
            </a:lvl6pPr>
            <a:lvl7pPr indent="-336550" lvl="6" marL="3200400">
              <a:spcBef>
                <a:spcPts val="0"/>
              </a:spcBef>
              <a:spcAft>
                <a:spcPts val="0"/>
              </a:spcAft>
              <a:buSzPts val="1700"/>
              <a:buChar char="●"/>
              <a:defRPr/>
            </a:lvl7pPr>
            <a:lvl8pPr indent="-336550" lvl="7" marL="3657600">
              <a:spcBef>
                <a:spcPts val="0"/>
              </a:spcBef>
              <a:spcAft>
                <a:spcPts val="0"/>
              </a:spcAft>
              <a:buSzPts val="1700"/>
              <a:buChar char="○"/>
              <a:defRPr/>
            </a:lvl8pPr>
            <a:lvl9pPr indent="-336550" lvl="8" marL="4114800">
              <a:spcBef>
                <a:spcPts val="0"/>
              </a:spcBef>
              <a:spcAft>
                <a:spcPts val="0"/>
              </a:spcAft>
              <a:buSzPts val="1700"/>
              <a:buChar char="■"/>
              <a:defRPr/>
            </a:lvl9pPr>
          </a:lstStyle>
          <a:p/>
        </p:txBody>
      </p:sp>
      <p:sp>
        <p:nvSpPr>
          <p:cNvPr id="40" name="Google Shape;40;p9"/>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870" y="6392869"/>
            <a:ext cx="6598800" cy="914400"/>
          </a:xfrm>
          <a:prstGeom prst="rect">
            <a:avLst/>
          </a:prstGeom>
        </p:spPr>
        <p:txBody>
          <a:bodyPr anchorCtr="0" anchor="ctr" bIns="113100" lIns="113100" spcFirstLastPara="1" rIns="113100" wrap="square" tIns="113100">
            <a:normAutofit/>
          </a:bodyPr>
          <a:lstStyle>
            <a:lvl1pPr indent="-228600" lvl="0" marL="457200">
              <a:lnSpc>
                <a:spcPct val="100000"/>
              </a:lnSpc>
              <a:spcBef>
                <a:spcPts val="0"/>
              </a:spcBef>
              <a:spcAft>
                <a:spcPts val="0"/>
              </a:spcAft>
              <a:buSzPts val="2200"/>
              <a:buNone/>
              <a:defRPr/>
            </a:lvl1pPr>
          </a:lstStyle>
          <a:p/>
        </p:txBody>
      </p:sp>
      <p:sp>
        <p:nvSpPr>
          <p:cNvPr id="43" name="Google Shape;43;p10"/>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870" y="1671478"/>
            <a:ext cx="9372600" cy="29670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14800"/>
              <a:buNone/>
              <a:defRPr sz="14800"/>
            </a:lvl1pPr>
            <a:lvl2pPr lvl="1" algn="ctr">
              <a:spcBef>
                <a:spcPts val="0"/>
              </a:spcBef>
              <a:spcAft>
                <a:spcPts val="0"/>
              </a:spcAft>
              <a:buSzPts val="14800"/>
              <a:buNone/>
              <a:defRPr sz="14800"/>
            </a:lvl2pPr>
            <a:lvl3pPr lvl="2" algn="ctr">
              <a:spcBef>
                <a:spcPts val="0"/>
              </a:spcBef>
              <a:spcAft>
                <a:spcPts val="0"/>
              </a:spcAft>
              <a:buSzPts val="14800"/>
              <a:buNone/>
              <a:defRPr sz="14800"/>
            </a:lvl3pPr>
            <a:lvl4pPr lvl="3" algn="ctr">
              <a:spcBef>
                <a:spcPts val="0"/>
              </a:spcBef>
              <a:spcAft>
                <a:spcPts val="0"/>
              </a:spcAft>
              <a:buSzPts val="14800"/>
              <a:buNone/>
              <a:defRPr sz="14800"/>
            </a:lvl4pPr>
            <a:lvl5pPr lvl="4" algn="ctr">
              <a:spcBef>
                <a:spcPts val="0"/>
              </a:spcBef>
              <a:spcAft>
                <a:spcPts val="0"/>
              </a:spcAft>
              <a:buSzPts val="14800"/>
              <a:buNone/>
              <a:defRPr sz="14800"/>
            </a:lvl5pPr>
            <a:lvl6pPr lvl="5" algn="ctr">
              <a:spcBef>
                <a:spcPts val="0"/>
              </a:spcBef>
              <a:spcAft>
                <a:spcPts val="0"/>
              </a:spcAft>
              <a:buSzPts val="14800"/>
              <a:buNone/>
              <a:defRPr sz="14800"/>
            </a:lvl6pPr>
            <a:lvl7pPr lvl="6" algn="ctr">
              <a:spcBef>
                <a:spcPts val="0"/>
              </a:spcBef>
              <a:spcAft>
                <a:spcPts val="0"/>
              </a:spcAft>
              <a:buSzPts val="14800"/>
              <a:buNone/>
              <a:defRPr sz="14800"/>
            </a:lvl7pPr>
            <a:lvl8pPr lvl="7" algn="ctr">
              <a:spcBef>
                <a:spcPts val="0"/>
              </a:spcBef>
              <a:spcAft>
                <a:spcPts val="0"/>
              </a:spcAft>
              <a:buSzPts val="14800"/>
              <a:buNone/>
              <a:defRPr sz="14800"/>
            </a:lvl8pPr>
            <a:lvl9pPr lvl="8" algn="ctr">
              <a:spcBef>
                <a:spcPts val="0"/>
              </a:spcBef>
              <a:spcAft>
                <a:spcPts val="0"/>
              </a:spcAft>
              <a:buSzPts val="14800"/>
              <a:buNone/>
              <a:defRPr sz="14800"/>
            </a:lvl9pPr>
          </a:lstStyle>
          <a:p>
            <a:r>
              <a:t>xx%</a:t>
            </a:r>
          </a:p>
        </p:txBody>
      </p:sp>
      <p:sp>
        <p:nvSpPr>
          <p:cNvPr id="46" name="Google Shape;46;p11"/>
          <p:cNvSpPr txBox="1"/>
          <p:nvPr>
            <p:ph idx="1" type="body"/>
          </p:nvPr>
        </p:nvSpPr>
        <p:spPr>
          <a:xfrm>
            <a:off x="342870" y="4763362"/>
            <a:ext cx="9372600" cy="1965600"/>
          </a:xfrm>
          <a:prstGeom prst="rect">
            <a:avLst/>
          </a:prstGeom>
        </p:spPr>
        <p:txBody>
          <a:bodyPr anchorCtr="0" anchor="t" bIns="113100" lIns="113100" spcFirstLastPara="1" rIns="113100" wrap="square" tIns="113100">
            <a:normAutofit/>
          </a:bodyPr>
          <a:lstStyle>
            <a:lvl1pPr indent="-368300" lvl="0" marL="457200" algn="ctr">
              <a:spcBef>
                <a:spcPts val="0"/>
              </a:spcBef>
              <a:spcAft>
                <a:spcPts val="0"/>
              </a:spcAft>
              <a:buSzPts val="2200"/>
              <a:buChar char="●"/>
              <a:defRPr/>
            </a:lvl1pPr>
            <a:lvl2pPr indent="-336550" lvl="1" marL="914400" algn="ctr">
              <a:spcBef>
                <a:spcPts val="0"/>
              </a:spcBef>
              <a:spcAft>
                <a:spcPts val="0"/>
              </a:spcAft>
              <a:buSzPts val="1700"/>
              <a:buChar char="○"/>
              <a:defRPr/>
            </a:lvl2pPr>
            <a:lvl3pPr indent="-336550" lvl="2" marL="1371600" algn="ctr">
              <a:spcBef>
                <a:spcPts val="0"/>
              </a:spcBef>
              <a:spcAft>
                <a:spcPts val="0"/>
              </a:spcAft>
              <a:buSzPts val="1700"/>
              <a:buChar char="■"/>
              <a:defRPr/>
            </a:lvl3pPr>
            <a:lvl4pPr indent="-336550" lvl="3" marL="1828800" algn="ctr">
              <a:spcBef>
                <a:spcPts val="0"/>
              </a:spcBef>
              <a:spcAft>
                <a:spcPts val="0"/>
              </a:spcAft>
              <a:buSzPts val="1700"/>
              <a:buChar char="●"/>
              <a:defRPr/>
            </a:lvl4pPr>
            <a:lvl5pPr indent="-336550" lvl="4" marL="2286000" algn="ctr">
              <a:spcBef>
                <a:spcPts val="0"/>
              </a:spcBef>
              <a:spcAft>
                <a:spcPts val="0"/>
              </a:spcAft>
              <a:buSzPts val="1700"/>
              <a:buChar char="○"/>
              <a:defRPr/>
            </a:lvl5pPr>
            <a:lvl6pPr indent="-336550" lvl="5" marL="2743200" algn="ctr">
              <a:spcBef>
                <a:spcPts val="0"/>
              </a:spcBef>
              <a:spcAft>
                <a:spcPts val="0"/>
              </a:spcAft>
              <a:buSzPts val="1700"/>
              <a:buChar char="■"/>
              <a:defRPr/>
            </a:lvl6pPr>
            <a:lvl7pPr indent="-336550" lvl="6" marL="3200400" algn="ctr">
              <a:spcBef>
                <a:spcPts val="0"/>
              </a:spcBef>
              <a:spcAft>
                <a:spcPts val="0"/>
              </a:spcAft>
              <a:buSzPts val="1700"/>
              <a:buChar char="●"/>
              <a:defRPr/>
            </a:lvl7pPr>
            <a:lvl8pPr indent="-336550" lvl="7" marL="3657600" algn="ctr">
              <a:spcBef>
                <a:spcPts val="0"/>
              </a:spcBef>
              <a:spcAft>
                <a:spcPts val="0"/>
              </a:spcAft>
              <a:buSzPts val="1700"/>
              <a:buChar char="○"/>
              <a:defRPr/>
            </a:lvl8pPr>
            <a:lvl9pPr indent="-336550" lvl="8" marL="4114800" algn="ctr">
              <a:spcBef>
                <a:spcPts val="0"/>
              </a:spcBef>
              <a:spcAft>
                <a:spcPts val="0"/>
              </a:spcAft>
              <a:buSzPts val="1700"/>
              <a:buChar char="■"/>
              <a:defRPr/>
            </a:lvl9pPr>
          </a:lstStyle>
          <a:p/>
        </p:txBody>
      </p:sp>
      <p:sp>
        <p:nvSpPr>
          <p:cNvPr id="47" name="Google Shape;47;p11"/>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600" cy="865500"/>
          </a:xfrm>
          <a:prstGeom prst="rect">
            <a:avLst/>
          </a:prstGeom>
          <a:noFill/>
          <a:ln>
            <a:noFill/>
          </a:ln>
        </p:spPr>
        <p:txBody>
          <a:bodyPr anchorCtr="0" anchor="t" bIns="113100" lIns="113100" spcFirstLastPara="1" rIns="113100" wrap="square" tIns="113100">
            <a:norm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None/>
              <a:defRPr sz="3500">
                <a:solidFill>
                  <a:schemeClr val="dk1"/>
                </a:solidFill>
              </a:defRPr>
            </a:lvl2pPr>
            <a:lvl3pPr lvl="2">
              <a:spcBef>
                <a:spcPts val="0"/>
              </a:spcBef>
              <a:spcAft>
                <a:spcPts val="0"/>
              </a:spcAft>
              <a:buClr>
                <a:schemeClr val="dk1"/>
              </a:buClr>
              <a:buSzPts val="3500"/>
              <a:buNone/>
              <a:defRPr sz="3500">
                <a:solidFill>
                  <a:schemeClr val="dk1"/>
                </a:solidFill>
              </a:defRPr>
            </a:lvl3pPr>
            <a:lvl4pPr lvl="3">
              <a:spcBef>
                <a:spcPts val="0"/>
              </a:spcBef>
              <a:spcAft>
                <a:spcPts val="0"/>
              </a:spcAft>
              <a:buClr>
                <a:schemeClr val="dk1"/>
              </a:buClr>
              <a:buSzPts val="3500"/>
              <a:buNone/>
              <a:defRPr sz="3500">
                <a:solidFill>
                  <a:schemeClr val="dk1"/>
                </a:solidFill>
              </a:defRPr>
            </a:lvl4pPr>
            <a:lvl5pPr lvl="4">
              <a:spcBef>
                <a:spcPts val="0"/>
              </a:spcBef>
              <a:spcAft>
                <a:spcPts val="0"/>
              </a:spcAft>
              <a:buClr>
                <a:schemeClr val="dk1"/>
              </a:buClr>
              <a:buSzPts val="3500"/>
              <a:buNone/>
              <a:defRPr sz="3500">
                <a:solidFill>
                  <a:schemeClr val="dk1"/>
                </a:solidFill>
              </a:defRPr>
            </a:lvl5pPr>
            <a:lvl6pPr lvl="5">
              <a:spcBef>
                <a:spcPts val="0"/>
              </a:spcBef>
              <a:spcAft>
                <a:spcPts val="0"/>
              </a:spcAft>
              <a:buClr>
                <a:schemeClr val="dk1"/>
              </a:buClr>
              <a:buSzPts val="3500"/>
              <a:buNone/>
              <a:defRPr sz="3500">
                <a:solidFill>
                  <a:schemeClr val="dk1"/>
                </a:solidFill>
              </a:defRPr>
            </a:lvl6pPr>
            <a:lvl7pPr lvl="6">
              <a:spcBef>
                <a:spcPts val="0"/>
              </a:spcBef>
              <a:spcAft>
                <a:spcPts val="0"/>
              </a:spcAft>
              <a:buClr>
                <a:schemeClr val="dk1"/>
              </a:buClr>
              <a:buSzPts val="3500"/>
              <a:buNone/>
              <a:defRPr sz="3500">
                <a:solidFill>
                  <a:schemeClr val="dk1"/>
                </a:solidFill>
              </a:defRPr>
            </a:lvl7pPr>
            <a:lvl8pPr lvl="7">
              <a:spcBef>
                <a:spcPts val="0"/>
              </a:spcBef>
              <a:spcAft>
                <a:spcPts val="0"/>
              </a:spcAft>
              <a:buClr>
                <a:schemeClr val="dk1"/>
              </a:buClr>
              <a:buSzPts val="3500"/>
              <a:buNone/>
              <a:defRPr sz="3500">
                <a:solidFill>
                  <a:schemeClr val="dk1"/>
                </a:solidFill>
              </a:defRPr>
            </a:lvl8pPr>
            <a:lvl9pPr lvl="8">
              <a:spcBef>
                <a:spcPts val="0"/>
              </a:spcBef>
              <a:spcAft>
                <a:spcPts val="0"/>
              </a:spcAft>
              <a:buClr>
                <a:schemeClr val="dk1"/>
              </a:buClr>
              <a:buSzPts val="3500"/>
              <a:buNone/>
              <a:defRPr sz="3500">
                <a:solidFill>
                  <a:schemeClr val="dk1"/>
                </a:solidFill>
              </a:defRPr>
            </a:lvl9pPr>
          </a:lstStyle>
          <a:p/>
        </p:txBody>
      </p:sp>
      <p:sp>
        <p:nvSpPr>
          <p:cNvPr id="7" name="Google Shape;7;p1"/>
          <p:cNvSpPr txBox="1"/>
          <p:nvPr>
            <p:ph idx="1" type="body"/>
          </p:nvPr>
        </p:nvSpPr>
        <p:spPr>
          <a:xfrm>
            <a:off x="342870" y="1741518"/>
            <a:ext cx="9372600" cy="5162700"/>
          </a:xfrm>
          <a:prstGeom prst="rect">
            <a:avLst/>
          </a:prstGeom>
          <a:noFill/>
          <a:ln>
            <a:noFill/>
          </a:ln>
        </p:spPr>
        <p:txBody>
          <a:bodyPr anchorCtr="0" anchor="t" bIns="113100" lIns="113100" spcFirstLastPara="1" rIns="113100" wrap="square" tIns="113100">
            <a:normAutofit/>
          </a:bodyPr>
          <a:lstStyle>
            <a:lvl1pPr indent="-368300" lvl="0" marL="457200">
              <a:lnSpc>
                <a:spcPct val="115000"/>
              </a:lnSpc>
              <a:spcBef>
                <a:spcPts val="0"/>
              </a:spcBef>
              <a:spcAft>
                <a:spcPts val="0"/>
              </a:spcAft>
              <a:buClr>
                <a:schemeClr val="dk2"/>
              </a:buClr>
              <a:buSzPts val="2200"/>
              <a:buChar char="●"/>
              <a:defRPr sz="2200">
                <a:solidFill>
                  <a:schemeClr val="dk2"/>
                </a:solidFill>
              </a:defRPr>
            </a:lvl1pPr>
            <a:lvl2pPr indent="-336550" lvl="1" marL="914400">
              <a:lnSpc>
                <a:spcPct val="115000"/>
              </a:lnSpc>
              <a:spcBef>
                <a:spcPts val="0"/>
              </a:spcBef>
              <a:spcAft>
                <a:spcPts val="0"/>
              </a:spcAft>
              <a:buClr>
                <a:schemeClr val="dk2"/>
              </a:buClr>
              <a:buSzPts val="1700"/>
              <a:buChar char="○"/>
              <a:defRPr sz="1700">
                <a:solidFill>
                  <a:schemeClr val="dk2"/>
                </a:solidFill>
              </a:defRPr>
            </a:lvl2pPr>
            <a:lvl3pPr indent="-336550" lvl="2" marL="1371600">
              <a:lnSpc>
                <a:spcPct val="115000"/>
              </a:lnSpc>
              <a:spcBef>
                <a:spcPts val="0"/>
              </a:spcBef>
              <a:spcAft>
                <a:spcPts val="0"/>
              </a:spcAft>
              <a:buClr>
                <a:schemeClr val="dk2"/>
              </a:buClr>
              <a:buSzPts val="1700"/>
              <a:buChar char="■"/>
              <a:defRPr sz="1700">
                <a:solidFill>
                  <a:schemeClr val="dk2"/>
                </a:solidFill>
              </a:defRPr>
            </a:lvl3pPr>
            <a:lvl4pPr indent="-336550" lvl="3" marL="1828800">
              <a:lnSpc>
                <a:spcPct val="115000"/>
              </a:lnSpc>
              <a:spcBef>
                <a:spcPts val="0"/>
              </a:spcBef>
              <a:spcAft>
                <a:spcPts val="0"/>
              </a:spcAft>
              <a:buClr>
                <a:schemeClr val="dk2"/>
              </a:buClr>
              <a:buSzPts val="1700"/>
              <a:buChar char="●"/>
              <a:defRPr sz="1700">
                <a:solidFill>
                  <a:schemeClr val="dk2"/>
                </a:solidFill>
              </a:defRPr>
            </a:lvl4pPr>
            <a:lvl5pPr indent="-336550" lvl="4" marL="2286000">
              <a:lnSpc>
                <a:spcPct val="115000"/>
              </a:lnSpc>
              <a:spcBef>
                <a:spcPts val="0"/>
              </a:spcBef>
              <a:spcAft>
                <a:spcPts val="0"/>
              </a:spcAft>
              <a:buClr>
                <a:schemeClr val="dk2"/>
              </a:buClr>
              <a:buSzPts val="1700"/>
              <a:buChar char="○"/>
              <a:defRPr sz="1700">
                <a:solidFill>
                  <a:schemeClr val="dk2"/>
                </a:solidFill>
              </a:defRPr>
            </a:lvl5pPr>
            <a:lvl6pPr indent="-336550" lvl="5" marL="2743200">
              <a:lnSpc>
                <a:spcPct val="115000"/>
              </a:lnSpc>
              <a:spcBef>
                <a:spcPts val="0"/>
              </a:spcBef>
              <a:spcAft>
                <a:spcPts val="0"/>
              </a:spcAft>
              <a:buClr>
                <a:schemeClr val="dk2"/>
              </a:buClr>
              <a:buSzPts val="1700"/>
              <a:buChar char="■"/>
              <a:defRPr sz="1700">
                <a:solidFill>
                  <a:schemeClr val="dk2"/>
                </a:solidFill>
              </a:defRPr>
            </a:lvl6pPr>
            <a:lvl7pPr indent="-336550" lvl="6" marL="3200400">
              <a:lnSpc>
                <a:spcPct val="115000"/>
              </a:lnSpc>
              <a:spcBef>
                <a:spcPts val="0"/>
              </a:spcBef>
              <a:spcAft>
                <a:spcPts val="0"/>
              </a:spcAft>
              <a:buClr>
                <a:schemeClr val="dk2"/>
              </a:buClr>
              <a:buSzPts val="1700"/>
              <a:buChar char="●"/>
              <a:defRPr sz="1700">
                <a:solidFill>
                  <a:schemeClr val="dk2"/>
                </a:solidFill>
              </a:defRPr>
            </a:lvl7pPr>
            <a:lvl8pPr indent="-336550" lvl="7" marL="3657600">
              <a:lnSpc>
                <a:spcPct val="115000"/>
              </a:lnSpc>
              <a:spcBef>
                <a:spcPts val="0"/>
              </a:spcBef>
              <a:spcAft>
                <a:spcPts val="0"/>
              </a:spcAft>
              <a:buClr>
                <a:schemeClr val="dk2"/>
              </a:buClr>
              <a:buSzPts val="1700"/>
              <a:buChar char="○"/>
              <a:defRPr sz="1700">
                <a:solidFill>
                  <a:schemeClr val="dk2"/>
                </a:solidFill>
              </a:defRPr>
            </a:lvl8pPr>
            <a:lvl9pPr indent="-336550" lvl="8" marL="4114800">
              <a:lnSpc>
                <a:spcPct val="115000"/>
              </a:lnSpc>
              <a:spcBef>
                <a:spcPts val="0"/>
              </a:spcBef>
              <a:spcAft>
                <a:spcPts val="0"/>
              </a:spcAft>
              <a:buClr>
                <a:schemeClr val="dk2"/>
              </a:buClr>
              <a:buSzPts val="1700"/>
              <a:buChar char="■"/>
              <a:defRPr sz="1700">
                <a:solidFill>
                  <a:schemeClr val="dk2"/>
                </a:solidFill>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113100" lIns="113100" spcFirstLastPara="1" rIns="113100" wrap="square" tIns="113100">
            <a:normAutofit/>
          </a:bodyPr>
          <a:lstStyle>
            <a:lvl1pPr lvl="0" algn="r">
              <a:buNone/>
              <a:defRPr sz="1200">
                <a:solidFill>
                  <a:schemeClr val="dk2"/>
                </a:solidFill>
              </a:defRPr>
            </a:lvl1pPr>
            <a:lvl2pPr lvl="1" algn="r">
              <a:buNone/>
              <a:defRPr sz="1200">
                <a:solidFill>
                  <a:schemeClr val="dk2"/>
                </a:solidFill>
              </a:defRPr>
            </a:lvl2pPr>
            <a:lvl3pPr lvl="2" algn="r">
              <a:buNone/>
              <a:defRPr sz="1200">
                <a:solidFill>
                  <a:schemeClr val="dk2"/>
                </a:solidFill>
              </a:defRPr>
            </a:lvl3pPr>
            <a:lvl4pPr lvl="3" algn="r">
              <a:buNone/>
              <a:defRPr sz="1200">
                <a:solidFill>
                  <a:schemeClr val="dk2"/>
                </a:solidFill>
              </a:defRPr>
            </a:lvl4pPr>
            <a:lvl5pPr lvl="4" algn="r">
              <a:buNone/>
              <a:defRPr sz="1200">
                <a:solidFill>
                  <a:schemeClr val="dk2"/>
                </a:solidFill>
              </a:defRPr>
            </a:lvl5pPr>
            <a:lvl6pPr lvl="5" algn="r">
              <a:buNone/>
              <a:defRPr sz="1200">
                <a:solidFill>
                  <a:schemeClr val="dk2"/>
                </a:solidFill>
              </a:defRPr>
            </a:lvl6pPr>
            <a:lvl7pPr lvl="6" algn="r">
              <a:buNone/>
              <a:defRPr sz="1200">
                <a:solidFill>
                  <a:schemeClr val="dk2"/>
                </a:solidFill>
              </a:defRPr>
            </a:lvl7pPr>
            <a:lvl8pPr lvl="7" algn="r">
              <a:buNone/>
              <a:defRPr sz="1200">
                <a:solidFill>
                  <a:schemeClr val="dk2"/>
                </a:solidFill>
              </a:defRPr>
            </a:lvl8pPr>
            <a:lvl9pPr lvl="8" algn="r">
              <a:buNone/>
              <a:defRPr sz="12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202400" y="118025"/>
            <a:ext cx="3550200" cy="4008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20000"/>
              </a:lnSpc>
              <a:spcBef>
                <a:spcPts val="1200"/>
              </a:spcBef>
              <a:spcAft>
                <a:spcPts val="0"/>
              </a:spcAft>
              <a:buNone/>
            </a:pPr>
            <a:r>
              <a:rPr b="1" lang="en" sz="1800">
                <a:solidFill>
                  <a:schemeClr val="dk1"/>
                </a:solidFill>
                <a:latin typeface="Red Hat Text"/>
                <a:ea typeface="Red Hat Text"/>
                <a:cs typeface="Red Hat Text"/>
                <a:sym typeface="Red Hat Text"/>
              </a:rPr>
              <a:t>Escuela Superior West Ha</a:t>
            </a:r>
            <a:r>
              <a:rPr b="1" lang="en" sz="1900">
                <a:solidFill>
                  <a:schemeClr val="dk1"/>
                </a:solidFill>
                <a:latin typeface="Red Hat Text"/>
                <a:ea typeface="Red Hat Text"/>
                <a:cs typeface="Red Hat Text"/>
                <a:sym typeface="Red Hat Text"/>
              </a:rPr>
              <a:t>ll</a:t>
            </a:r>
            <a:endParaRPr b="1" sz="1900">
              <a:solidFill>
                <a:schemeClr val="dk1"/>
              </a:solidFill>
              <a:latin typeface="Red Hat Text"/>
              <a:ea typeface="Red Hat Text"/>
              <a:cs typeface="Red Hat Text"/>
              <a:sym typeface="Red Hat Text"/>
            </a:endParaRPr>
          </a:p>
          <a:p>
            <a:pPr indent="0" lvl="0" marL="0" rtl="0" algn="ctr">
              <a:lnSpc>
                <a:spcPct val="120000"/>
              </a:lnSpc>
              <a:spcBef>
                <a:spcPts val="1200"/>
              </a:spcBef>
              <a:spcAft>
                <a:spcPts val="0"/>
              </a:spcAft>
              <a:buNone/>
            </a:pPr>
            <a:r>
              <a:t/>
            </a:r>
            <a:endParaRPr b="1" sz="1900">
              <a:solidFill>
                <a:schemeClr val="dk1"/>
              </a:solidFill>
              <a:latin typeface="Red Hat Text"/>
              <a:ea typeface="Red Hat Text"/>
              <a:cs typeface="Red Hat Text"/>
              <a:sym typeface="Red Hat Text"/>
            </a:endParaRPr>
          </a:p>
          <a:p>
            <a:pPr indent="0" lvl="0" marL="0" rtl="0" algn="ctr">
              <a:lnSpc>
                <a:spcPct val="115000"/>
              </a:lnSpc>
              <a:spcBef>
                <a:spcPts val="1200"/>
              </a:spcBef>
              <a:spcAft>
                <a:spcPts val="0"/>
              </a:spcAft>
              <a:buClr>
                <a:schemeClr val="dk1"/>
              </a:buClr>
              <a:buSzPts val="1100"/>
              <a:buFont typeface="Arial"/>
              <a:buNone/>
            </a:pPr>
            <a:r>
              <a:t/>
            </a:r>
            <a:endParaRPr b="1" i="1">
              <a:solidFill>
                <a:schemeClr val="dk1"/>
              </a:solidFill>
              <a:latin typeface="Red Hat Text"/>
              <a:ea typeface="Red Hat Text"/>
              <a:cs typeface="Red Hat Text"/>
              <a:sym typeface="Red Hat Text"/>
            </a:endParaRPr>
          </a:p>
          <a:p>
            <a:pPr indent="0" lvl="0" marL="0" rtl="0" algn="ctr">
              <a:lnSpc>
                <a:spcPct val="115000"/>
              </a:lnSpc>
              <a:spcBef>
                <a:spcPts val="1200"/>
              </a:spcBef>
              <a:spcAft>
                <a:spcPts val="0"/>
              </a:spcAft>
              <a:buClr>
                <a:schemeClr val="dk1"/>
              </a:buClr>
              <a:buSzPts val="1100"/>
              <a:buFont typeface="Arial"/>
              <a:buNone/>
            </a:pPr>
            <a:r>
              <a:rPr b="1" i="1" lang="en">
                <a:solidFill>
                  <a:schemeClr val="dk1"/>
                </a:solidFill>
                <a:latin typeface="Red Hat Text"/>
                <a:ea typeface="Red Hat Text"/>
                <a:cs typeface="Red Hat Text"/>
                <a:sym typeface="Red Hat Text"/>
              </a:rPr>
              <a:t>Política y Plan de Participación de Padres y Familias para Compartir el Éxito Estudiantil Año Escolar 2026-2027</a:t>
            </a:r>
            <a:endParaRPr b="1" i="1" sz="1800">
              <a:solidFill>
                <a:schemeClr val="dk1"/>
              </a:solidFill>
              <a:latin typeface="Red Hat Text"/>
              <a:ea typeface="Red Hat Text"/>
              <a:cs typeface="Red Hat Text"/>
              <a:sym typeface="Red Hat Text"/>
            </a:endParaRPr>
          </a:p>
          <a:p>
            <a:pPr indent="0" lvl="0" marL="0" rtl="0" algn="ctr">
              <a:spcBef>
                <a:spcPts val="1200"/>
              </a:spcBef>
              <a:spcAft>
                <a:spcPts val="0"/>
              </a:spcAft>
              <a:buClr>
                <a:schemeClr val="dk1"/>
              </a:buClr>
              <a:buSzPts val="1100"/>
              <a:buFont typeface="Arial"/>
              <a:buNone/>
            </a:pPr>
            <a:r>
              <a:rPr i="1" lang="en" sz="1300">
                <a:solidFill>
                  <a:schemeClr val="dk1"/>
                </a:solidFill>
                <a:latin typeface="Red Hat Text"/>
                <a:ea typeface="Red Hat Text"/>
                <a:cs typeface="Red Hat Text"/>
                <a:sym typeface="Red Hat Text"/>
              </a:rPr>
              <a:t>Marla Lear, directora</a:t>
            </a:r>
            <a:endParaRPr i="1" sz="1300">
              <a:solidFill>
                <a:schemeClr val="dk1"/>
              </a:solidFill>
              <a:latin typeface="Red Hat Text"/>
              <a:ea typeface="Red Hat Text"/>
              <a:cs typeface="Red Hat Text"/>
              <a:sym typeface="Red Hat Text"/>
            </a:endParaRPr>
          </a:p>
          <a:p>
            <a:pPr indent="0" lvl="0" marL="0" rtl="0" algn="ctr">
              <a:spcBef>
                <a:spcPts val="0"/>
              </a:spcBef>
              <a:spcAft>
                <a:spcPts val="0"/>
              </a:spcAft>
              <a:buClr>
                <a:schemeClr val="dk1"/>
              </a:buClr>
              <a:buSzPts val="1100"/>
              <a:buFont typeface="Arial"/>
              <a:buNone/>
            </a:pPr>
            <a:r>
              <a:rPr i="1" lang="en" sz="1300">
                <a:solidFill>
                  <a:schemeClr val="dk1"/>
                </a:solidFill>
                <a:latin typeface="Red Hat Text"/>
                <a:ea typeface="Red Hat Text"/>
                <a:cs typeface="Red Hat Text"/>
                <a:sym typeface="Red Hat Text"/>
              </a:rPr>
              <a:t>2723 Tumbling Creek Rd. </a:t>
            </a:r>
            <a:endParaRPr i="1" sz="1300">
              <a:solidFill>
                <a:schemeClr val="dk1"/>
              </a:solidFill>
              <a:latin typeface="Red Hat Text"/>
              <a:ea typeface="Red Hat Text"/>
              <a:cs typeface="Red Hat Text"/>
              <a:sym typeface="Red Hat Text"/>
            </a:endParaRPr>
          </a:p>
          <a:p>
            <a:pPr indent="0" lvl="0" marL="0" rtl="0" algn="ctr">
              <a:spcBef>
                <a:spcPts val="0"/>
              </a:spcBef>
              <a:spcAft>
                <a:spcPts val="0"/>
              </a:spcAft>
              <a:buClr>
                <a:schemeClr val="dk1"/>
              </a:buClr>
              <a:buSzPts val="1100"/>
              <a:buFont typeface="Arial"/>
              <a:buNone/>
            </a:pPr>
            <a:r>
              <a:rPr i="1" lang="en" sz="1300">
                <a:solidFill>
                  <a:schemeClr val="dk1"/>
                </a:solidFill>
                <a:latin typeface="Red Hat Text"/>
                <a:ea typeface="Red Hat Text"/>
                <a:cs typeface="Red Hat Text"/>
                <a:sym typeface="Red Hat Text"/>
              </a:rPr>
              <a:t>Gainesville, GA 30504</a:t>
            </a:r>
            <a:endParaRPr i="1" sz="1300">
              <a:solidFill>
                <a:schemeClr val="dk1"/>
              </a:solidFill>
              <a:latin typeface="Red Hat Text"/>
              <a:ea typeface="Red Hat Text"/>
              <a:cs typeface="Red Hat Text"/>
              <a:sym typeface="Red Hat Text"/>
            </a:endParaRPr>
          </a:p>
          <a:p>
            <a:pPr indent="0" lvl="0" marL="0" rtl="0" algn="ctr">
              <a:spcBef>
                <a:spcPts val="0"/>
              </a:spcBef>
              <a:spcAft>
                <a:spcPts val="0"/>
              </a:spcAft>
              <a:buClr>
                <a:schemeClr val="dk1"/>
              </a:buClr>
              <a:buSzPts val="1100"/>
              <a:buFont typeface="Arial"/>
              <a:buNone/>
            </a:pPr>
            <a:r>
              <a:rPr i="1" lang="en" sz="1300">
                <a:solidFill>
                  <a:schemeClr val="dk1"/>
                </a:solidFill>
                <a:latin typeface="Red Hat Text"/>
                <a:ea typeface="Red Hat Text"/>
                <a:cs typeface="Red Hat Text"/>
                <a:sym typeface="Red Hat Text"/>
              </a:rPr>
              <a:t>Phone: 770-531-2330</a:t>
            </a:r>
            <a:endParaRPr i="1" sz="1300">
              <a:solidFill>
                <a:schemeClr val="dk1"/>
              </a:solidFill>
              <a:latin typeface="Red Hat Text"/>
              <a:ea typeface="Red Hat Text"/>
              <a:cs typeface="Red Hat Text"/>
              <a:sym typeface="Red Hat Text"/>
            </a:endParaRPr>
          </a:p>
          <a:p>
            <a:pPr indent="0" lvl="0" marL="0" rtl="0" algn="ctr">
              <a:spcBef>
                <a:spcPts val="0"/>
              </a:spcBef>
              <a:spcAft>
                <a:spcPts val="0"/>
              </a:spcAft>
              <a:buClr>
                <a:schemeClr val="dk1"/>
              </a:buClr>
              <a:buSzPts val="1100"/>
              <a:buFont typeface="Arial"/>
              <a:buNone/>
            </a:pPr>
            <a:r>
              <a:rPr i="1" lang="en" sz="1300">
                <a:solidFill>
                  <a:schemeClr val="dk1"/>
                </a:solidFill>
                <a:latin typeface="Red Hat Text"/>
                <a:ea typeface="Red Hat Text"/>
                <a:cs typeface="Red Hat Text"/>
                <a:sym typeface="Red Hat Text"/>
              </a:rPr>
              <a:t>lcca.hallco.org</a:t>
            </a:r>
            <a:endParaRPr i="1" sz="1300">
              <a:solidFill>
                <a:schemeClr val="dk1"/>
              </a:solidFill>
              <a:latin typeface="Red Hat Text"/>
              <a:ea typeface="Red Hat Text"/>
              <a:cs typeface="Red Hat Text"/>
              <a:sym typeface="Red Hat Text"/>
            </a:endParaRPr>
          </a:p>
          <a:p>
            <a:pPr indent="0" lvl="0" marL="0" rtl="0" algn="ctr">
              <a:spcBef>
                <a:spcPts val="0"/>
              </a:spcBef>
              <a:spcAft>
                <a:spcPts val="0"/>
              </a:spcAft>
              <a:buClr>
                <a:schemeClr val="dk1"/>
              </a:buClr>
              <a:buSzPts val="1100"/>
              <a:buFont typeface="Arial"/>
              <a:buNone/>
            </a:pPr>
            <a:r>
              <a:rPr i="1" lang="en" sz="1300">
                <a:solidFill>
                  <a:schemeClr val="dk1"/>
                </a:solidFill>
                <a:latin typeface="Red Hat Text"/>
                <a:ea typeface="Red Hat Text"/>
                <a:cs typeface="Red Hat Text"/>
                <a:sym typeface="Red Hat Text"/>
              </a:rPr>
              <a:t>Plan revisado el 10 de junio, 2026</a:t>
            </a:r>
            <a:endParaRPr i="1" sz="1300">
              <a:solidFill>
                <a:schemeClr val="dk1"/>
              </a:solidFill>
              <a:latin typeface="Red Hat Text"/>
              <a:ea typeface="Red Hat Text"/>
              <a:cs typeface="Red Hat Text"/>
              <a:sym typeface="Red Hat Text"/>
            </a:endParaRPr>
          </a:p>
          <a:p>
            <a:pPr indent="0" lvl="0" marL="0" rtl="0" algn="ctr">
              <a:lnSpc>
                <a:spcPct val="100000"/>
              </a:lnSpc>
              <a:spcBef>
                <a:spcPts val="0"/>
              </a:spcBef>
              <a:spcAft>
                <a:spcPts val="0"/>
              </a:spcAft>
              <a:buClr>
                <a:schemeClr val="dk1"/>
              </a:buClr>
              <a:buSzPts val="1100"/>
              <a:buFont typeface="Arial"/>
              <a:buNone/>
            </a:pPr>
            <a:r>
              <a:t/>
            </a:r>
            <a:endParaRPr i="1" sz="1300">
              <a:solidFill>
                <a:schemeClr val="dk1"/>
              </a:solidFill>
              <a:latin typeface="Red Hat Text"/>
              <a:ea typeface="Red Hat Text"/>
              <a:cs typeface="Red Hat Text"/>
              <a:sym typeface="Red Hat Text"/>
            </a:endParaRPr>
          </a:p>
          <a:p>
            <a:pPr indent="0" lvl="0" marL="0" rtl="0" algn="ctr">
              <a:lnSpc>
                <a:spcPct val="100000"/>
              </a:lnSpc>
              <a:spcBef>
                <a:spcPts val="0"/>
              </a:spcBef>
              <a:spcAft>
                <a:spcPts val="0"/>
              </a:spcAft>
              <a:buClr>
                <a:schemeClr val="dk1"/>
              </a:buClr>
              <a:buSzPts val="1100"/>
              <a:buFont typeface="Arial"/>
              <a:buNone/>
            </a:pPr>
            <a:r>
              <a:t/>
            </a:r>
            <a:endParaRPr i="1" sz="1300">
              <a:solidFill>
                <a:schemeClr val="dk1"/>
              </a:solidFill>
              <a:latin typeface="Red Hat Text"/>
              <a:ea typeface="Red Hat Text"/>
              <a:cs typeface="Red Hat Text"/>
              <a:sym typeface="Red Hat Text"/>
            </a:endParaRPr>
          </a:p>
          <a:p>
            <a:pPr indent="0" lvl="0" marL="0" rtl="0" algn="l">
              <a:spcBef>
                <a:spcPts val="1200"/>
              </a:spcBef>
              <a:spcAft>
                <a:spcPts val="0"/>
              </a:spcAft>
              <a:buNone/>
            </a:pPr>
            <a:r>
              <a:t/>
            </a:r>
            <a:endParaRPr sz="2200">
              <a:solidFill>
                <a:schemeClr val="dk2"/>
              </a:solidFill>
            </a:endParaRPr>
          </a:p>
        </p:txBody>
      </p:sp>
      <p:sp>
        <p:nvSpPr>
          <p:cNvPr id="55" name="Google Shape;55;p13"/>
          <p:cNvSpPr txBox="1"/>
          <p:nvPr/>
        </p:nvSpPr>
        <p:spPr>
          <a:xfrm>
            <a:off x="202400" y="4288875"/>
            <a:ext cx="3550200" cy="33732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1200"/>
              </a:spcBef>
              <a:spcAft>
                <a:spcPts val="0"/>
              </a:spcAft>
              <a:buClr>
                <a:schemeClr val="dk1"/>
              </a:buClr>
              <a:buSzPts val="1100"/>
              <a:buFont typeface="Arial"/>
              <a:buNone/>
            </a:pPr>
            <a:r>
              <a:rPr b="1" lang="en" sz="1500">
                <a:solidFill>
                  <a:schemeClr val="dk1"/>
                </a:solidFill>
                <a:latin typeface="Red Hat Text"/>
                <a:ea typeface="Red Hat Text"/>
                <a:cs typeface="Red Hat Text"/>
                <a:sym typeface="Red Hat Text"/>
              </a:rPr>
              <a:t>¿Qué es Título I? </a:t>
            </a:r>
            <a:endParaRPr b="1" sz="1500">
              <a:solidFill>
                <a:schemeClr val="dk1"/>
              </a:solidFill>
              <a:latin typeface="Red Hat Text"/>
              <a:ea typeface="Red Hat Text"/>
              <a:cs typeface="Red Hat Text"/>
              <a:sym typeface="Red Hat Text"/>
            </a:endParaRPr>
          </a:p>
          <a:p>
            <a:pPr indent="0" lvl="0" marL="0" marR="0" rtl="0" algn="l">
              <a:lnSpc>
                <a:spcPct val="115000"/>
              </a:lnSpc>
              <a:spcBef>
                <a:spcPts val="1200"/>
              </a:spcBef>
              <a:spcAft>
                <a:spcPts val="0"/>
              </a:spcAft>
              <a:buClr>
                <a:schemeClr val="dk1"/>
              </a:buClr>
              <a:buSzPts val="1100"/>
              <a:buFont typeface="Arial"/>
              <a:buNone/>
            </a:pPr>
            <a:r>
              <a:rPr lang="en" sz="1100">
                <a:solidFill>
                  <a:schemeClr val="dk1"/>
                </a:solidFill>
                <a:latin typeface="Red Hat Text"/>
                <a:ea typeface="Red Hat Text"/>
                <a:cs typeface="Red Hat Text"/>
                <a:sym typeface="Red Hat Text"/>
              </a:rPr>
              <a:t>La Escuela Superior West Hall  está identificada como una escuela Título I por parte de La Ley Cada Estudiante Triunfa (ESSA). Título I está diseñado para apoyar las reformas estatales y de las escuelas locales las cuales están vinculadas con los estándares académicos estatales para reforzar y mejorar la enseñanza y el aprendizaje de los estudiantes. Los programas de Título I deben basarse en medios eficaces para mejorar el rendimiento estudiantil e incluir estrategias para ayudar a la participación de las familias. Todas las escuelas Título I deben desarrollar con todos los padres y familias una política de participación de padres por escrito.</a:t>
            </a:r>
            <a:endParaRPr sz="1100">
              <a:solidFill>
                <a:schemeClr val="dk1"/>
              </a:solidFill>
              <a:latin typeface="Red Hat Text"/>
              <a:ea typeface="Red Hat Text"/>
              <a:cs typeface="Red Hat Text"/>
              <a:sym typeface="Red Hat Text"/>
            </a:endParaRPr>
          </a:p>
          <a:p>
            <a:pPr indent="0" lvl="0" marL="0" rtl="0" algn="l">
              <a:lnSpc>
                <a:spcPct val="115000"/>
              </a:lnSpc>
              <a:spcBef>
                <a:spcPts val="1200"/>
              </a:spcBef>
              <a:spcAft>
                <a:spcPts val="1100"/>
              </a:spcAft>
              <a:buClr>
                <a:schemeClr val="dk1"/>
              </a:buClr>
              <a:buSzPts val="1100"/>
              <a:buFont typeface="Arial"/>
              <a:buNone/>
            </a:pPr>
            <a:r>
              <a:t/>
            </a:r>
            <a:endParaRPr b="1" sz="2200">
              <a:solidFill>
                <a:schemeClr val="dk1"/>
              </a:solidFill>
              <a:latin typeface="Red Hat Text"/>
              <a:ea typeface="Red Hat Text"/>
              <a:cs typeface="Red Hat Text"/>
              <a:sym typeface="Red Hat Text"/>
            </a:endParaRPr>
          </a:p>
        </p:txBody>
      </p:sp>
      <p:sp>
        <p:nvSpPr>
          <p:cNvPr id="56" name="Google Shape;56;p13"/>
          <p:cNvSpPr txBox="1"/>
          <p:nvPr/>
        </p:nvSpPr>
        <p:spPr>
          <a:xfrm>
            <a:off x="3864800" y="118025"/>
            <a:ext cx="5951400" cy="75441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Clr>
                <a:schemeClr val="dk1"/>
              </a:buClr>
              <a:buSzPts val="1100"/>
              <a:buFont typeface="Arial"/>
              <a:buNone/>
            </a:pPr>
            <a:r>
              <a:rPr b="1" lang="en" sz="1900">
                <a:solidFill>
                  <a:schemeClr val="dk1"/>
                </a:solidFill>
                <a:latin typeface="Red Hat Text"/>
                <a:ea typeface="Red Hat Text"/>
                <a:cs typeface="Red Hat Text"/>
                <a:sym typeface="Red Hat Text"/>
              </a:rPr>
              <a:t>Plan Escolar para Compartir el Éxito Estudiantil</a:t>
            </a:r>
            <a:endParaRPr b="1" sz="1900">
              <a:solidFill>
                <a:schemeClr val="dk1"/>
              </a:solidFill>
              <a:latin typeface="Red Hat Text"/>
              <a:ea typeface="Red Hat Text"/>
              <a:cs typeface="Red Hat Text"/>
              <a:sym typeface="Red Hat Text"/>
            </a:endParaRPr>
          </a:p>
          <a:p>
            <a:pPr indent="0" lvl="0" marL="0" rtl="0" algn="l">
              <a:lnSpc>
                <a:spcPct val="100000"/>
              </a:lnSpc>
              <a:spcBef>
                <a:spcPts val="1200"/>
              </a:spcBef>
              <a:spcAft>
                <a:spcPts val="0"/>
              </a:spcAft>
              <a:buClr>
                <a:schemeClr val="dk1"/>
              </a:buClr>
              <a:buSzPts val="1100"/>
              <a:buFont typeface="Arial"/>
              <a:buNone/>
            </a:pPr>
            <a:r>
              <a:rPr b="1" lang="en" sz="1800" u="sng">
                <a:solidFill>
                  <a:schemeClr val="dk1"/>
                </a:solidFill>
                <a:latin typeface="Red Hat Text"/>
                <a:ea typeface="Red Hat Text"/>
                <a:cs typeface="Red Hat Text"/>
                <a:sym typeface="Red Hat Text"/>
              </a:rPr>
              <a:t>¿Qué es?</a:t>
            </a:r>
            <a:endParaRPr b="1" sz="1800" u="sng">
              <a:solidFill>
                <a:schemeClr val="dk1"/>
              </a:solidFill>
              <a:latin typeface="Red Hat Text"/>
              <a:ea typeface="Red Hat Text"/>
              <a:cs typeface="Red Hat Text"/>
              <a:sym typeface="Red Hat Text"/>
            </a:endParaRPr>
          </a:p>
          <a:p>
            <a:pPr indent="0" lvl="0" marL="0" rtl="0" algn="l">
              <a:lnSpc>
                <a:spcPct val="100000"/>
              </a:lnSpc>
              <a:spcBef>
                <a:spcPts val="1200"/>
              </a:spcBef>
              <a:spcAft>
                <a:spcPts val="0"/>
              </a:spcAft>
              <a:buClr>
                <a:schemeClr val="dk1"/>
              </a:buClr>
              <a:buSzPts val="1100"/>
              <a:buFont typeface="Arial"/>
              <a:buNone/>
            </a:pPr>
            <a:r>
              <a:rPr lang="en" sz="1100">
                <a:solidFill>
                  <a:schemeClr val="dk1"/>
                </a:solidFill>
                <a:latin typeface="Red Hat Text"/>
                <a:ea typeface="Red Hat Text"/>
                <a:cs typeface="Red Hat Text"/>
                <a:sym typeface="Red Hat Text"/>
              </a:rPr>
              <a:t>Este es un plan que describe cómo la Escuela Superior West Hall proporcionará oportunidades para mejorar la participación de las familias con el fin de apoyar el aprendizaje de los estudiantes. La Escuela Superior West Hall valora las contribuciones y la participación de los padres y miembros de la familia para establecer una colaboración mutua con el objetivo en común de mejorar el rendimiento estudiantil. Este plan describe las diferentes maneras en que la Escuela Superior West Hall apoyará la participación de las familias y cómo los padres pueden ayudar a planificar y participar en las actividades y eventos para promover el aprendizaje de los estudiantes en la escuela y en casa.</a:t>
            </a:r>
            <a:endParaRPr sz="1100">
              <a:solidFill>
                <a:schemeClr val="dk1"/>
              </a:solidFill>
              <a:latin typeface="Red Hat Text"/>
              <a:ea typeface="Red Hat Text"/>
              <a:cs typeface="Red Hat Text"/>
              <a:sym typeface="Red Hat Text"/>
            </a:endParaRPr>
          </a:p>
          <a:p>
            <a:pPr indent="0" lvl="0" marL="0" rtl="0" algn="l">
              <a:lnSpc>
                <a:spcPct val="100000"/>
              </a:lnSpc>
              <a:spcBef>
                <a:spcPts val="1200"/>
              </a:spcBef>
              <a:spcAft>
                <a:spcPts val="0"/>
              </a:spcAft>
              <a:buClr>
                <a:schemeClr val="dk1"/>
              </a:buClr>
              <a:buSzPts val="1100"/>
              <a:buFont typeface="Arial"/>
              <a:buNone/>
            </a:pPr>
            <a:r>
              <a:rPr b="1" lang="en" sz="1800" u="sng">
                <a:solidFill>
                  <a:schemeClr val="dk1"/>
                </a:solidFill>
                <a:latin typeface="Red Hat Text"/>
                <a:ea typeface="Red Hat Text"/>
                <a:cs typeface="Red Hat Text"/>
                <a:sym typeface="Red Hat Text"/>
              </a:rPr>
              <a:t>¿Cómo se desarrolla?</a:t>
            </a:r>
            <a:endParaRPr b="1" sz="1800" u="sng">
              <a:solidFill>
                <a:schemeClr val="dk1"/>
              </a:solidFill>
              <a:latin typeface="Red Hat Text"/>
              <a:ea typeface="Red Hat Text"/>
              <a:cs typeface="Red Hat Text"/>
              <a:sym typeface="Red Hat Text"/>
            </a:endParaRPr>
          </a:p>
          <a:p>
            <a:pPr indent="0" lvl="0" marL="0" rtl="0" algn="l">
              <a:lnSpc>
                <a:spcPct val="100000"/>
              </a:lnSpc>
              <a:spcBef>
                <a:spcPts val="1200"/>
              </a:spcBef>
              <a:spcAft>
                <a:spcPts val="0"/>
              </a:spcAft>
              <a:buClr>
                <a:schemeClr val="dk1"/>
              </a:buClr>
              <a:buSzPts val="1100"/>
              <a:buFont typeface="Arial"/>
              <a:buNone/>
            </a:pPr>
            <a:r>
              <a:rPr lang="en" sz="1100">
                <a:solidFill>
                  <a:schemeClr val="dk1"/>
                </a:solidFill>
                <a:latin typeface="Red Hat Text"/>
                <a:ea typeface="Red Hat Text"/>
                <a:cs typeface="Red Hat Text"/>
                <a:sym typeface="Red Hat Text"/>
              </a:rPr>
              <a:t>En la primavera, la Escuela Superior West Hall invita a todos los padres y familias a asistir a una reunión anual para dar sus opiniones y revisar este plan, así como también la evaluación integral de las necesidades y el plan integral de mejoras de la escuela/distrito, el convenio entre padres y escuela, además del presupuesto para la participación de los padres y familias. Adicionalmente, recibimos las sugerencias y los comentarios de los padres en cualquier momento durante el año escolar con respecto a este plan, Todos los comentarios de los padres se utilizarán para revisar el plan para el próximo año escolar. El plan está disponible en nuestra página web de la escuela para que lo puedan ver y enviar comentarios a lo largo del año. También distribuimos a los padres una encuesta anual en línea y en papel pidiendo sugerencias sobre el plan y el uso de los fondos para la participación de las familias. Los padres y familias también pueden darnos sus sugerencias durante las diferentes reuniones y actividades de padres que tenemos durante el año.</a:t>
            </a:r>
            <a:endParaRPr sz="1100">
              <a:solidFill>
                <a:schemeClr val="dk1"/>
              </a:solidFill>
              <a:latin typeface="Red Hat Text"/>
              <a:ea typeface="Red Hat Text"/>
              <a:cs typeface="Red Hat Text"/>
              <a:sym typeface="Red Hat Text"/>
            </a:endParaRPr>
          </a:p>
          <a:p>
            <a:pPr indent="0" lvl="0" marL="0" rtl="0" algn="l">
              <a:lnSpc>
                <a:spcPct val="100000"/>
              </a:lnSpc>
              <a:spcBef>
                <a:spcPts val="1200"/>
              </a:spcBef>
              <a:spcAft>
                <a:spcPts val="0"/>
              </a:spcAft>
              <a:buClr>
                <a:schemeClr val="dk1"/>
              </a:buClr>
              <a:buSzPts val="1100"/>
              <a:buFont typeface="Arial"/>
              <a:buNone/>
            </a:pPr>
            <a:r>
              <a:rPr b="1" lang="en" sz="1800" u="sng">
                <a:solidFill>
                  <a:schemeClr val="dk1"/>
                </a:solidFill>
                <a:latin typeface="Red Hat Text"/>
                <a:ea typeface="Red Hat Text"/>
                <a:cs typeface="Red Hat Text"/>
                <a:sym typeface="Red Hat Text"/>
              </a:rPr>
              <a:t>¿A quién va dirigido?</a:t>
            </a:r>
            <a:endParaRPr b="1" sz="1800" u="sng">
              <a:solidFill>
                <a:schemeClr val="dk1"/>
              </a:solidFill>
              <a:latin typeface="Red Hat Text"/>
              <a:ea typeface="Red Hat Text"/>
              <a:cs typeface="Red Hat Text"/>
              <a:sym typeface="Red Hat Text"/>
            </a:endParaRPr>
          </a:p>
          <a:p>
            <a:pPr indent="0" lvl="0" marL="0" rtl="0" algn="l">
              <a:lnSpc>
                <a:spcPct val="100000"/>
              </a:lnSpc>
              <a:spcBef>
                <a:spcPts val="1200"/>
              </a:spcBef>
              <a:spcAft>
                <a:spcPts val="0"/>
              </a:spcAft>
              <a:buClr>
                <a:schemeClr val="dk1"/>
              </a:buClr>
              <a:buSzPts val="1100"/>
              <a:buFont typeface="Arial"/>
              <a:buNone/>
            </a:pPr>
            <a:r>
              <a:rPr lang="en" sz="1100">
                <a:solidFill>
                  <a:schemeClr val="dk1"/>
                </a:solidFill>
                <a:latin typeface="Red Hat Text"/>
                <a:ea typeface="Red Hat Text"/>
                <a:cs typeface="Red Hat Text"/>
                <a:sym typeface="Red Hat Text"/>
              </a:rPr>
              <a:t>Se anima a todas las escuelas Título I y sus familias, para  que participen plenamente en las oportunidades que se describen en este plan. La Escuela Superior West Hall  brindará todas las oportunidades para la participación de los padres con inglés limitado, con discapacidades y padres de niños migratorios.</a:t>
            </a:r>
            <a:endParaRPr sz="1100">
              <a:solidFill>
                <a:schemeClr val="dk1"/>
              </a:solidFill>
              <a:latin typeface="Red Hat Text"/>
              <a:ea typeface="Red Hat Text"/>
              <a:cs typeface="Red Hat Text"/>
              <a:sym typeface="Red Hat Text"/>
            </a:endParaRPr>
          </a:p>
          <a:p>
            <a:pPr indent="0" lvl="0" marL="0" rtl="0" algn="l">
              <a:lnSpc>
                <a:spcPct val="100000"/>
              </a:lnSpc>
              <a:spcBef>
                <a:spcPts val="1200"/>
              </a:spcBef>
              <a:spcAft>
                <a:spcPts val="0"/>
              </a:spcAft>
              <a:buClr>
                <a:schemeClr val="dk1"/>
              </a:buClr>
              <a:buSzPts val="1100"/>
              <a:buFont typeface="Arial"/>
              <a:buNone/>
            </a:pPr>
            <a:r>
              <a:rPr b="1" lang="en" sz="1800" u="sng">
                <a:solidFill>
                  <a:schemeClr val="dk1"/>
                </a:solidFill>
                <a:latin typeface="Red Hat Text"/>
                <a:ea typeface="Red Hat Text"/>
                <a:cs typeface="Red Hat Text"/>
                <a:sym typeface="Red Hat Text"/>
              </a:rPr>
              <a:t>¿Dónde está disponible?</a:t>
            </a:r>
            <a:endParaRPr b="1" sz="1800" u="sng">
              <a:solidFill>
                <a:schemeClr val="dk1"/>
              </a:solidFill>
              <a:latin typeface="Red Hat Text"/>
              <a:ea typeface="Red Hat Text"/>
              <a:cs typeface="Red Hat Text"/>
              <a:sym typeface="Red Hat Text"/>
            </a:endParaRPr>
          </a:p>
          <a:p>
            <a:pPr indent="0" lvl="0" marL="0" rtl="0" algn="l">
              <a:lnSpc>
                <a:spcPct val="100000"/>
              </a:lnSpc>
              <a:spcBef>
                <a:spcPts val="1200"/>
              </a:spcBef>
              <a:spcAft>
                <a:spcPts val="1200"/>
              </a:spcAft>
              <a:buNone/>
            </a:pPr>
            <a:r>
              <a:rPr lang="en" sz="1100">
                <a:solidFill>
                  <a:schemeClr val="dk1"/>
                </a:solidFill>
                <a:latin typeface="Red Hat Text"/>
                <a:ea typeface="Red Hat Text"/>
                <a:cs typeface="Red Hat Text"/>
                <a:sym typeface="Red Hat Text"/>
              </a:rPr>
              <a:t>Al comienzo del año, después de la revisión, el plan se publica en el sitio web de la escuela, se presenta en la Reunión Anual de Título I, se envía por correo electrónico a los padres y familias usando el programa de ParentSquare y se proporcionan copias en la oficina principal de la escuela.</a:t>
            </a:r>
            <a:endParaRPr sz="2200">
              <a:solidFill>
                <a:schemeClr val="dk2"/>
              </a:solidFill>
              <a:latin typeface="Red Hat Text"/>
              <a:ea typeface="Red Hat Text"/>
              <a:cs typeface="Red Hat Text"/>
              <a:sym typeface="Red Hat Text"/>
            </a:endParaRPr>
          </a:p>
        </p:txBody>
      </p:sp>
      <p:pic>
        <p:nvPicPr>
          <p:cNvPr id="57" name="Google Shape;57;p13"/>
          <p:cNvPicPr preferRelativeResize="0"/>
          <p:nvPr/>
        </p:nvPicPr>
        <p:blipFill>
          <a:blip r:embed="rId3">
            <a:alphaModFix/>
          </a:blip>
          <a:stretch>
            <a:fillRect/>
          </a:stretch>
        </p:blipFill>
        <p:spPr>
          <a:xfrm>
            <a:off x="956825" y="549275"/>
            <a:ext cx="2041349" cy="68177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nvSpPr>
        <p:spPr>
          <a:xfrm>
            <a:off x="202400" y="5197475"/>
            <a:ext cx="3550200" cy="24645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1000"/>
              </a:spcBef>
              <a:spcAft>
                <a:spcPts val="0"/>
              </a:spcAft>
              <a:buNone/>
            </a:pPr>
            <a:r>
              <a:rPr lang="en" sz="1100">
                <a:solidFill>
                  <a:schemeClr val="dk1"/>
                </a:solidFill>
                <a:latin typeface="Red Hat Text"/>
                <a:ea typeface="Red Hat Text"/>
                <a:cs typeface="Red Hat Text"/>
                <a:sym typeface="Red Hat Text"/>
              </a:rPr>
              <a:t>Convenio Entre la Escuela y Padres</a:t>
            </a:r>
            <a:endParaRPr sz="1100">
              <a:solidFill>
                <a:schemeClr val="dk1"/>
              </a:solidFill>
              <a:latin typeface="Red Hat Text"/>
              <a:ea typeface="Red Hat Text"/>
              <a:cs typeface="Red Hat Text"/>
              <a:sym typeface="Red Hat Text"/>
            </a:endParaRPr>
          </a:p>
          <a:p>
            <a:pPr indent="0" lvl="0" marL="0" rtl="0" algn="l">
              <a:lnSpc>
                <a:spcPct val="100000"/>
              </a:lnSpc>
              <a:spcBef>
                <a:spcPts val="1000"/>
              </a:spcBef>
              <a:spcAft>
                <a:spcPts val="0"/>
              </a:spcAft>
              <a:buNone/>
            </a:pPr>
            <a:r>
              <a:rPr lang="en" sz="1000">
                <a:solidFill>
                  <a:schemeClr val="dk1"/>
                </a:solidFill>
                <a:latin typeface="Red Hat Text"/>
                <a:ea typeface="Red Hat Text"/>
                <a:cs typeface="Red Hat Text"/>
                <a:sym typeface="Red Hat Text"/>
              </a:rPr>
              <a:t>Como parte de este plan, la Escuela Superior  West Hall  y nuestras familias desarrollarán un convenio entre escuela-padres, éste es un acuerdo que los padres, maestros y estudiantes desarrollarán juntos y que explica cómo los padres y maestros trabajarán en equipo para asegurarse de que todos nuestros alumnos alcancen los estándares de nivel de grado. Los convenios serán revisados y actualizados anualmente con base a los comentarios de los padres, estudiantes y maestros. Los conven</a:t>
            </a:r>
            <a:r>
              <a:rPr lang="en" sz="1000">
                <a:solidFill>
                  <a:schemeClr val="dk1"/>
                </a:solidFill>
                <a:latin typeface="Red Hat Text"/>
                <a:ea typeface="Red Hat Text"/>
                <a:cs typeface="Red Hat Text"/>
                <a:sym typeface="Red Hat Text"/>
              </a:rPr>
              <a:t>io</a:t>
            </a:r>
            <a:r>
              <a:rPr lang="en" sz="1000">
                <a:solidFill>
                  <a:schemeClr val="dk1"/>
                </a:solidFill>
                <a:latin typeface="Red Hat Text"/>
                <a:ea typeface="Red Hat Text"/>
                <a:cs typeface="Red Hat Text"/>
                <a:sym typeface="Red Hat Text"/>
              </a:rPr>
              <a:t>s se encuentran en el sitio web de la escuela, se comparten a través de la Reunión Anual de Título I y por ParentSquare.  Una copia de este convenio se guarda en la oficina principal por si los padres la necesitan.</a:t>
            </a:r>
            <a:endParaRPr sz="1000">
              <a:solidFill>
                <a:schemeClr val="dk1"/>
              </a:solidFill>
              <a:latin typeface="Red Hat Text"/>
              <a:ea typeface="Red Hat Text"/>
              <a:cs typeface="Red Hat Text"/>
              <a:sym typeface="Red Hat Text"/>
            </a:endParaRPr>
          </a:p>
          <a:p>
            <a:pPr indent="0" lvl="0" marL="0" rtl="0" algn="l">
              <a:lnSpc>
                <a:spcPct val="100000"/>
              </a:lnSpc>
              <a:spcBef>
                <a:spcPts val="1000"/>
              </a:spcBef>
              <a:spcAft>
                <a:spcPts val="0"/>
              </a:spcAft>
              <a:buNone/>
            </a:pPr>
            <a:r>
              <a:t/>
            </a:r>
            <a:endParaRPr sz="1000">
              <a:solidFill>
                <a:schemeClr val="dk1"/>
              </a:solidFill>
              <a:latin typeface="Red Hat Text"/>
              <a:ea typeface="Red Hat Text"/>
              <a:cs typeface="Red Hat Text"/>
              <a:sym typeface="Red Hat Text"/>
            </a:endParaRPr>
          </a:p>
        </p:txBody>
      </p:sp>
      <p:sp>
        <p:nvSpPr>
          <p:cNvPr id="63" name="Google Shape;63;p14"/>
          <p:cNvSpPr txBox="1"/>
          <p:nvPr/>
        </p:nvSpPr>
        <p:spPr>
          <a:xfrm>
            <a:off x="3823475" y="118025"/>
            <a:ext cx="6032400" cy="75441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114300" rtl="0" algn="ctr">
              <a:lnSpc>
                <a:spcPct val="100000"/>
              </a:lnSpc>
              <a:spcBef>
                <a:spcPts val="0"/>
              </a:spcBef>
              <a:spcAft>
                <a:spcPts val="0"/>
              </a:spcAft>
              <a:buNone/>
            </a:pPr>
            <a:r>
              <a:rPr b="1" lang="en" sz="1300" u="sng">
                <a:solidFill>
                  <a:schemeClr val="dk1"/>
                </a:solidFill>
                <a:latin typeface="Red Hat Text"/>
                <a:ea typeface="Red Hat Text"/>
                <a:cs typeface="Red Hat Text"/>
                <a:sym typeface="Red Hat Text"/>
              </a:rPr>
              <a:t>¡Vamos a Trabajar Juntos!</a:t>
            </a:r>
            <a:endParaRPr b="1" sz="1300" u="sng">
              <a:solidFill>
                <a:schemeClr val="dk1"/>
              </a:solidFill>
              <a:latin typeface="Red Hat Text"/>
              <a:ea typeface="Red Hat Text"/>
              <a:cs typeface="Red Hat Text"/>
              <a:sym typeface="Red Hat Text"/>
            </a:endParaRPr>
          </a:p>
          <a:p>
            <a:pPr indent="0" lvl="0" marL="0" marR="114300" rtl="0" algn="ctr">
              <a:lnSpc>
                <a:spcPct val="120000"/>
              </a:lnSpc>
              <a:spcBef>
                <a:spcPts val="1200"/>
              </a:spcBef>
              <a:spcAft>
                <a:spcPts val="0"/>
              </a:spcAft>
              <a:buNone/>
            </a:pPr>
            <a:r>
              <a:t/>
            </a:r>
            <a:endParaRPr b="1" sz="1800" u="sng">
              <a:solidFill>
                <a:schemeClr val="dk1"/>
              </a:solidFill>
              <a:latin typeface="Times New Roman"/>
              <a:ea typeface="Times New Roman"/>
              <a:cs typeface="Times New Roman"/>
              <a:sym typeface="Times New Roman"/>
            </a:endParaRPr>
          </a:p>
          <a:p>
            <a:pPr indent="0" lvl="0" marL="0" rtl="0" algn="l">
              <a:lnSpc>
                <a:spcPct val="100000"/>
              </a:lnSpc>
              <a:spcBef>
                <a:spcPts val="1200"/>
              </a:spcBef>
              <a:spcAft>
                <a:spcPts val="0"/>
              </a:spcAft>
              <a:buNone/>
            </a:pPr>
            <a:r>
              <a:t/>
            </a:r>
            <a:endParaRPr b="1" i="1" sz="900" u="sng">
              <a:solidFill>
                <a:srgbClr val="C00000"/>
              </a:solidFill>
              <a:latin typeface="Red Hat Text"/>
              <a:ea typeface="Red Hat Text"/>
              <a:cs typeface="Red Hat Text"/>
              <a:sym typeface="Red Hat Text"/>
            </a:endParaRPr>
          </a:p>
          <a:p>
            <a:pPr indent="0" lvl="0" marL="0" rtl="0" algn="l">
              <a:lnSpc>
                <a:spcPct val="100000"/>
              </a:lnSpc>
              <a:spcBef>
                <a:spcPts val="0"/>
              </a:spcBef>
              <a:spcAft>
                <a:spcPts val="0"/>
              </a:spcAft>
              <a:buNone/>
            </a:pPr>
            <a:r>
              <a:t/>
            </a:r>
            <a:endParaRPr b="1" sz="800">
              <a:solidFill>
                <a:srgbClr val="4184C1"/>
              </a:solidFill>
              <a:latin typeface="Red Hat Text"/>
              <a:ea typeface="Red Hat Text"/>
              <a:cs typeface="Red Hat Text"/>
              <a:sym typeface="Red Hat Text"/>
            </a:endParaRPr>
          </a:p>
          <a:p>
            <a:pPr indent="0" lvl="0" marL="0" rtl="0" algn="l">
              <a:lnSpc>
                <a:spcPct val="100000"/>
              </a:lnSpc>
              <a:spcBef>
                <a:spcPts val="0"/>
              </a:spcBef>
              <a:spcAft>
                <a:spcPts val="0"/>
              </a:spcAft>
              <a:buNone/>
            </a:pPr>
            <a:r>
              <a:t/>
            </a:r>
            <a:endParaRPr b="1" sz="900">
              <a:solidFill>
                <a:srgbClr val="4184C1"/>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b="1" lang="en" sz="900">
                <a:solidFill>
                  <a:srgbClr val="4184C1"/>
                </a:solidFill>
                <a:latin typeface="Red Hat Text"/>
                <a:ea typeface="Red Hat Text"/>
                <a:cs typeface="Red Hat Text"/>
                <a:sym typeface="Red Hat Text"/>
              </a:rPr>
              <a:t>Casa abierta- 3 de agosto, 2026  de 4pm-7pm</a:t>
            </a:r>
            <a:endParaRPr b="1" sz="900">
              <a:solidFill>
                <a:srgbClr val="4184C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Conozca a los maestros y el personal de la escuela mientras recibe </a:t>
            </a:r>
            <a:r>
              <a:rPr lang="en" sz="800">
                <a:solidFill>
                  <a:schemeClr val="dk1"/>
                </a:solidFill>
                <a:latin typeface="Red Hat Text"/>
                <a:ea typeface="Red Hat Text"/>
                <a:cs typeface="Red Hat Text"/>
                <a:sym typeface="Red Hat Text"/>
              </a:rPr>
              <a:t>sugerencias</a:t>
            </a:r>
            <a:r>
              <a:rPr lang="en" sz="800">
                <a:solidFill>
                  <a:schemeClr val="dk1"/>
                </a:solidFill>
                <a:latin typeface="Red Hat Text"/>
                <a:ea typeface="Red Hat Text"/>
                <a:cs typeface="Red Hat Text"/>
                <a:sym typeface="Red Hat Text"/>
              </a:rPr>
              <a:t> y estrategias para asegurarse del </a:t>
            </a:r>
            <a:r>
              <a:rPr lang="en" sz="800">
                <a:solidFill>
                  <a:schemeClr val="dk1"/>
                </a:solidFill>
                <a:latin typeface="Red Hat Text"/>
                <a:ea typeface="Red Hat Text"/>
                <a:cs typeface="Red Hat Text"/>
                <a:sym typeface="Red Hat Text"/>
              </a:rPr>
              <a:t>éxito</a:t>
            </a:r>
            <a:r>
              <a:rPr lang="en" sz="800">
                <a:solidFill>
                  <a:schemeClr val="dk1"/>
                </a:solidFill>
                <a:latin typeface="Red Hat Text"/>
                <a:ea typeface="Red Hat Text"/>
                <a:cs typeface="Red Hat Text"/>
                <a:sym typeface="Red Hat Text"/>
              </a:rPr>
              <a:t> </a:t>
            </a:r>
            <a:r>
              <a:rPr lang="en" sz="800">
                <a:solidFill>
                  <a:schemeClr val="dk1"/>
                </a:solidFill>
                <a:latin typeface="Red Hat Text"/>
                <a:ea typeface="Red Hat Text"/>
                <a:cs typeface="Red Hat Text"/>
                <a:sym typeface="Red Hat Text"/>
              </a:rPr>
              <a:t>académico</a:t>
            </a:r>
            <a:r>
              <a:rPr lang="en" sz="800">
                <a:solidFill>
                  <a:schemeClr val="dk1"/>
                </a:solidFill>
                <a:latin typeface="Red Hat Text"/>
                <a:ea typeface="Red Hat Text"/>
                <a:cs typeface="Red Hat Text"/>
                <a:sym typeface="Red Hat Text"/>
              </a:rPr>
              <a:t> de su hijo para este </a:t>
            </a:r>
            <a:r>
              <a:rPr lang="en" sz="800">
                <a:solidFill>
                  <a:schemeClr val="dk1"/>
                </a:solidFill>
                <a:latin typeface="Red Hat Text"/>
                <a:ea typeface="Red Hat Text"/>
                <a:cs typeface="Red Hat Text"/>
                <a:sym typeface="Red Hat Text"/>
              </a:rPr>
              <a:t>año</a:t>
            </a:r>
            <a:r>
              <a:rPr lang="en" sz="800">
                <a:solidFill>
                  <a:schemeClr val="dk1"/>
                </a:solidFill>
                <a:latin typeface="Red Hat Text"/>
                <a:ea typeface="Red Hat Text"/>
                <a:cs typeface="Red Hat Text"/>
                <a:sym typeface="Red Hat Text"/>
              </a:rPr>
              <a:t> escolar. </a:t>
            </a:r>
            <a:endParaRPr sz="800">
              <a:solidFill>
                <a:schemeClr val="dk1"/>
              </a:solidFill>
              <a:latin typeface="Red Hat Text"/>
              <a:ea typeface="Red Hat Text"/>
              <a:cs typeface="Red Hat Text"/>
              <a:sym typeface="Red Hat Text"/>
            </a:endParaRPr>
          </a:p>
          <a:p>
            <a:pPr indent="0" lvl="0" marL="0" marR="0" rtl="0" algn="l">
              <a:lnSpc>
                <a:spcPct val="100000"/>
              </a:lnSpc>
              <a:spcBef>
                <a:spcPts val="0"/>
              </a:spcBef>
              <a:spcAft>
                <a:spcPts val="0"/>
              </a:spcAft>
              <a:buNone/>
            </a:pPr>
            <a:r>
              <a:rPr b="1" lang="en" sz="900">
                <a:solidFill>
                  <a:srgbClr val="4184C1"/>
                </a:solidFill>
                <a:latin typeface="Red Hat Text"/>
                <a:ea typeface="Red Hat Text"/>
                <a:cs typeface="Red Hat Text"/>
                <a:sym typeface="Red Hat Text"/>
              </a:rPr>
              <a:t>Bienvenidos a SPARTA: Ayudar a su Estudiante tener </a:t>
            </a:r>
            <a:r>
              <a:rPr b="1" lang="en" sz="900">
                <a:solidFill>
                  <a:srgbClr val="4184C1"/>
                </a:solidFill>
                <a:latin typeface="Red Hat Text"/>
                <a:ea typeface="Red Hat Text"/>
                <a:cs typeface="Red Hat Text"/>
                <a:sym typeface="Red Hat Text"/>
              </a:rPr>
              <a:t>Éxito</a:t>
            </a:r>
            <a:r>
              <a:rPr b="1" lang="en" sz="900">
                <a:solidFill>
                  <a:srgbClr val="4184C1"/>
                </a:solidFill>
                <a:latin typeface="Red Hat Text"/>
                <a:ea typeface="Red Hat Text"/>
                <a:cs typeface="Red Hat Text"/>
                <a:sym typeface="Red Hat Text"/>
              </a:rPr>
              <a:t> en la Escuela Superior – </a:t>
            </a:r>
            <a:endParaRPr b="1" sz="900">
              <a:solidFill>
                <a:srgbClr val="4184C1"/>
              </a:solidFill>
              <a:latin typeface="Red Hat Text"/>
              <a:ea typeface="Red Hat Text"/>
              <a:cs typeface="Red Hat Text"/>
              <a:sym typeface="Red Hat Text"/>
            </a:endParaRPr>
          </a:p>
          <a:p>
            <a:pPr indent="0" lvl="0" marL="0" marR="0" rtl="0" algn="l">
              <a:lnSpc>
                <a:spcPct val="100000"/>
              </a:lnSpc>
              <a:spcBef>
                <a:spcPts val="0"/>
              </a:spcBef>
              <a:spcAft>
                <a:spcPts val="0"/>
              </a:spcAft>
              <a:buNone/>
            </a:pPr>
            <a:r>
              <a:rPr b="1" lang="en" sz="900">
                <a:solidFill>
                  <a:srgbClr val="4184C1"/>
                </a:solidFill>
                <a:latin typeface="Red Hat Text"/>
                <a:ea typeface="Red Hat Text"/>
                <a:cs typeface="Red Hat Text"/>
                <a:sym typeface="Red Hat Text"/>
              </a:rPr>
              <a:t>20 de agosto, 2026  - 5:30  pm</a:t>
            </a:r>
            <a:endParaRPr b="1" sz="900">
              <a:solidFill>
                <a:srgbClr val="4184C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Las familias recibirán información sobre el </a:t>
            </a:r>
            <a:r>
              <a:rPr lang="en" sz="800">
                <a:solidFill>
                  <a:schemeClr val="dk1"/>
                </a:solidFill>
                <a:latin typeface="Red Hat Text"/>
                <a:ea typeface="Red Hat Text"/>
                <a:cs typeface="Red Hat Text"/>
                <a:sym typeface="Red Hat Text"/>
              </a:rPr>
              <a:t>currículo</a:t>
            </a:r>
            <a:r>
              <a:rPr lang="en" sz="800">
                <a:solidFill>
                  <a:schemeClr val="dk1"/>
                </a:solidFill>
                <a:latin typeface="Red Hat Text"/>
                <a:ea typeface="Red Hat Text"/>
                <a:cs typeface="Red Hat Text"/>
                <a:sym typeface="Red Hat Text"/>
              </a:rPr>
              <a:t>, The Spartan Way (</a:t>
            </a:r>
            <a:r>
              <a:rPr lang="en" sz="800">
                <a:solidFill>
                  <a:schemeClr val="dk1"/>
                </a:solidFill>
                <a:latin typeface="Red Hat Text"/>
                <a:ea typeface="Red Hat Text"/>
                <a:cs typeface="Red Hat Text"/>
                <a:sym typeface="Red Hat Text"/>
              </a:rPr>
              <a:t>las expectativ</a:t>
            </a:r>
            <a:r>
              <a:rPr lang="en" sz="800">
                <a:solidFill>
                  <a:schemeClr val="dk1"/>
                </a:solidFill>
                <a:latin typeface="Red Hat Text"/>
                <a:ea typeface="Red Hat Text"/>
                <a:cs typeface="Red Hat Text"/>
                <a:sym typeface="Red Hat Text"/>
              </a:rPr>
              <a:t>as de la escuela).</a:t>
            </a:r>
            <a:endParaRPr sz="800">
              <a:solidFill>
                <a:schemeClr val="dk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Las familias recibirán información sobre cómo se incorpora la tecnología en el salón de clases y cómo los padres pueden apoyar a sus estudiantes en el uso de la tecnología en el hogar.</a:t>
            </a:r>
            <a:endParaRPr sz="8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b="1" lang="en" sz="900">
                <a:solidFill>
                  <a:srgbClr val="4184C1"/>
                </a:solidFill>
                <a:latin typeface="Red Hat Text"/>
                <a:ea typeface="Red Hat Text"/>
                <a:cs typeface="Red Hat Text"/>
                <a:sym typeface="Red Hat Text"/>
              </a:rPr>
              <a:t>Noche de Requisitos para  </a:t>
            </a:r>
            <a:r>
              <a:rPr b="1" lang="en" sz="900">
                <a:solidFill>
                  <a:srgbClr val="4184C1"/>
                </a:solidFill>
                <a:latin typeface="Red Hat Text"/>
                <a:ea typeface="Red Hat Text"/>
                <a:cs typeface="Red Hat Text"/>
                <a:sym typeface="Red Hat Text"/>
              </a:rPr>
              <a:t>Graduación: 15 de septiembre, 2026  5:30 pm</a:t>
            </a:r>
            <a:endParaRPr b="1" sz="900">
              <a:solidFill>
                <a:srgbClr val="4184C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Los padres y familias recibirán información sobre las clases requeridas para graduación y tipos de evaluaciones  en las clases academicas.</a:t>
            </a:r>
            <a:endParaRPr sz="800">
              <a:solidFill>
                <a:schemeClr val="dk1"/>
              </a:solidFill>
              <a:latin typeface="Red Hat Text"/>
              <a:ea typeface="Red Hat Text"/>
              <a:cs typeface="Red Hat Text"/>
              <a:sym typeface="Red Hat Text"/>
            </a:endParaRPr>
          </a:p>
          <a:p>
            <a:pPr indent="0" lvl="0" marL="0" marR="0" rtl="0" algn="l">
              <a:lnSpc>
                <a:spcPct val="100000"/>
              </a:lnSpc>
              <a:spcBef>
                <a:spcPts val="0"/>
              </a:spcBef>
              <a:spcAft>
                <a:spcPts val="0"/>
              </a:spcAft>
              <a:buNone/>
            </a:pPr>
            <a:r>
              <a:rPr b="1" lang="en" sz="900">
                <a:solidFill>
                  <a:srgbClr val="4184C1"/>
                </a:solidFill>
                <a:latin typeface="Red Hat Text"/>
                <a:ea typeface="Red Hat Text"/>
                <a:cs typeface="Red Hat Text"/>
                <a:sym typeface="Red Hat Text"/>
              </a:rPr>
              <a:t>Reunión Anual de Título I – 22 de octubre, 2026 5:30 pm</a:t>
            </a:r>
            <a:endParaRPr b="1" sz="900">
              <a:solidFill>
                <a:srgbClr val="4184C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Se invita a las familias a aprender sobre nuestro programa Título I, incluida nuestra política de participación de padres y familias, el plan de mejoramiento escolar, el presupuesto de Título 1, el presupuesto de participación de padres y familias  y el convenio entre escuela y padres.</a:t>
            </a:r>
            <a:endParaRPr sz="800">
              <a:solidFill>
                <a:schemeClr val="dk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Dos opciones para asistir:</a:t>
            </a:r>
            <a:endParaRPr sz="800">
              <a:solidFill>
                <a:schemeClr val="dk1"/>
              </a:solidFill>
              <a:latin typeface="Red Hat Text"/>
              <a:ea typeface="Red Hat Text"/>
              <a:cs typeface="Red Hat Text"/>
              <a:sym typeface="Red Hat Text"/>
            </a:endParaRPr>
          </a:p>
          <a:p>
            <a:pPr indent="-279400" lvl="1" marL="9144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Únase a la reunión de Zoom a las 9:30am (consulte la Invitación a la Reunión del Título I para obtener el código de la reunión y la contraseña de Zoom)</a:t>
            </a:r>
            <a:endParaRPr sz="800">
              <a:solidFill>
                <a:schemeClr val="dk1"/>
              </a:solidFill>
              <a:latin typeface="Red Hat Text"/>
              <a:ea typeface="Red Hat Text"/>
              <a:cs typeface="Red Hat Text"/>
              <a:sym typeface="Red Hat Text"/>
            </a:endParaRPr>
          </a:p>
          <a:p>
            <a:pPr indent="-279400" lvl="1" marL="9144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Asistir en persona a las 5:30 pm </a:t>
            </a:r>
            <a:endParaRPr sz="800">
              <a:solidFill>
                <a:schemeClr val="dk1"/>
              </a:solidFill>
              <a:latin typeface="Red Hat Text"/>
              <a:ea typeface="Red Hat Text"/>
              <a:cs typeface="Red Hat Text"/>
              <a:sym typeface="Red Hat Text"/>
            </a:endParaRPr>
          </a:p>
          <a:p>
            <a:pPr indent="0" lvl="0" marL="0" marR="0" rtl="0" algn="l">
              <a:lnSpc>
                <a:spcPct val="100000"/>
              </a:lnSpc>
              <a:spcBef>
                <a:spcPts val="0"/>
              </a:spcBef>
              <a:spcAft>
                <a:spcPts val="0"/>
              </a:spcAft>
              <a:buNone/>
            </a:pPr>
            <a:r>
              <a:rPr b="1" lang="en" sz="800">
                <a:solidFill>
                  <a:srgbClr val="4184C1"/>
                </a:solidFill>
                <a:latin typeface="Red Hat Text"/>
                <a:ea typeface="Red Hat Text"/>
                <a:cs typeface="Red Hat Text"/>
                <a:sym typeface="Red Hat Text"/>
              </a:rPr>
              <a:t> </a:t>
            </a:r>
            <a:r>
              <a:rPr b="1" lang="en" sz="900">
                <a:solidFill>
                  <a:srgbClr val="4184C1"/>
                </a:solidFill>
                <a:latin typeface="Red Hat Text"/>
                <a:ea typeface="Red Hat Text"/>
                <a:cs typeface="Red Hat Text"/>
                <a:sym typeface="Red Hat Text"/>
              </a:rPr>
              <a:t>Noche de Matemáticas,  Alfabetización y </a:t>
            </a:r>
            <a:r>
              <a:rPr b="1" lang="en" sz="900">
                <a:solidFill>
                  <a:srgbClr val="4184C1"/>
                </a:solidFill>
                <a:latin typeface="Red Hat Text"/>
                <a:ea typeface="Red Hat Text"/>
                <a:cs typeface="Red Hat Text"/>
                <a:sym typeface="Red Hat Text"/>
              </a:rPr>
              <a:t>Programación</a:t>
            </a:r>
            <a:r>
              <a:rPr b="1" lang="en" sz="900">
                <a:solidFill>
                  <a:srgbClr val="4184C1"/>
                </a:solidFill>
                <a:latin typeface="Red Hat Text"/>
                <a:ea typeface="Red Hat Text"/>
                <a:cs typeface="Red Hat Text"/>
                <a:sym typeface="Red Hat Text"/>
              </a:rPr>
              <a:t> – 21 de enero, 2027, 5:30 pm</a:t>
            </a:r>
            <a:endParaRPr b="1" sz="900">
              <a:solidFill>
                <a:srgbClr val="4184C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Los padres y las familias reciben información sobre cómo mejorar las habilidades  en </a:t>
            </a:r>
            <a:r>
              <a:rPr lang="en" sz="800">
                <a:solidFill>
                  <a:schemeClr val="dk1"/>
                </a:solidFill>
                <a:latin typeface="Red Hat Text"/>
                <a:ea typeface="Red Hat Text"/>
                <a:cs typeface="Red Hat Text"/>
                <a:sym typeface="Red Hat Text"/>
              </a:rPr>
              <a:t>alfabetización</a:t>
            </a:r>
            <a:r>
              <a:rPr lang="en" sz="800">
                <a:solidFill>
                  <a:schemeClr val="dk1"/>
                </a:solidFill>
                <a:latin typeface="Red Hat Text"/>
                <a:ea typeface="Red Hat Text"/>
                <a:cs typeface="Red Hat Text"/>
                <a:sym typeface="Red Hat Text"/>
              </a:rPr>
              <a:t>  y </a:t>
            </a:r>
            <a:r>
              <a:rPr lang="en" sz="800">
                <a:solidFill>
                  <a:schemeClr val="dk1"/>
                </a:solidFill>
                <a:latin typeface="Red Hat Text"/>
                <a:ea typeface="Red Hat Text"/>
                <a:cs typeface="Red Hat Text"/>
                <a:sym typeface="Red Hat Text"/>
              </a:rPr>
              <a:t>matemáticas</a:t>
            </a:r>
            <a:r>
              <a:rPr lang="en" sz="800">
                <a:solidFill>
                  <a:schemeClr val="dk1"/>
                </a:solidFill>
                <a:latin typeface="Red Hat Text"/>
                <a:ea typeface="Red Hat Text"/>
                <a:cs typeface="Red Hat Text"/>
                <a:sym typeface="Red Hat Text"/>
              </a:rPr>
              <a:t>  de los estudiantes.</a:t>
            </a:r>
            <a:endParaRPr sz="800">
              <a:solidFill>
                <a:schemeClr val="dk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Los padres y familias reciben </a:t>
            </a:r>
            <a:r>
              <a:rPr lang="en" sz="800">
                <a:solidFill>
                  <a:schemeClr val="dk1"/>
                </a:solidFill>
                <a:latin typeface="Red Hat Text"/>
                <a:ea typeface="Red Hat Text"/>
                <a:cs typeface="Red Hat Text"/>
                <a:sym typeface="Red Hat Text"/>
              </a:rPr>
              <a:t>información</a:t>
            </a:r>
            <a:r>
              <a:rPr lang="en" sz="800">
                <a:solidFill>
                  <a:schemeClr val="dk1"/>
                </a:solidFill>
                <a:latin typeface="Red Hat Text"/>
                <a:ea typeface="Red Hat Text"/>
                <a:cs typeface="Red Hat Text"/>
                <a:sym typeface="Red Hat Text"/>
              </a:rPr>
              <a:t> sobre varios programas disponibles en WHHS. </a:t>
            </a:r>
            <a:endParaRPr sz="800">
              <a:solidFill>
                <a:schemeClr val="dk1"/>
              </a:solidFill>
              <a:latin typeface="Red Hat Text"/>
              <a:ea typeface="Red Hat Text"/>
              <a:cs typeface="Red Hat Text"/>
              <a:sym typeface="Red Hat Text"/>
            </a:endParaRPr>
          </a:p>
          <a:p>
            <a:pPr indent="0" lvl="0" marL="0" marR="0" rtl="0" algn="l">
              <a:lnSpc>
                <a:spcPct val="100000"/>
              </a:lnSpc>
              <a:spcBef>
                <a:spcPts val="0"/>
              </a:spcBef>
              <a:spcAft>
                <a:spcPts val="0"/>
              </a:spcAft>
              <a:buNone/>
            </a:pPr>
            <a:r>
              <a:rPr b="1" lang="en" sz="900">
                <a:solidFill>
                  <a:srgbClr val="4184C1"/>
                </a:solidFill>
                <a:latin typeface="Red Hat Text"/>
                <a:ea typeface="Red Hat Text"/>
                <a:cs typeface="Red Hat Text"/>
                <a:sym typeface="Red Hat Text"/>
              </a:rPr>
              <a:t>Reunión de Participación de Padres y Familias de Título I- 4 de marzo, 2027 5:30 p.m.</a:t>
            </a:r>
            <a:endParaRPr b="1" sz="900">
              <a:solidFill>
                <a:srgbClr val="4184C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Los padres y las partes interesadas brindan información para el plan de mejoramiento escolar, la política de participación de los padres y la familia, los módulos de capacidad de profesores y personal, el presupuesto de participación de los padres y la familia y el convenio  entre la escuela y los padres.</a:t>
            </a:r>
            <a:endParaRPr sz="800">
              <a:solidFill>
                <a:schemeClr val="dk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Dos Opciones para asistir:</a:t>
            </a:r>
            <a:endParaRPr sz="800">
              <a:solidFill>
                <a:schemeClr val="dk1"/>
              </a:solidFill>
              <a:latin typeface="Red Hat Text"/>
              <a:ea typeface="Red Hat Text"/>
              <a:cs typeface="Red Hat Text"/>
              <a:sym typeface="Red Hat Text"/>
            </a:endParaRPr>
          </a:p>
          <a:p>
            <a:pPr indent="-279400" lvl="1" marL="9144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Únase a la reunión de Zoom a las 9:30 am (consulte la Invitación a la Reunión del Título I para obtener el código de la reunión y la contraseña de Zoom)</a:t>
            </a:r>
            <a:endParaRPr sz="800">
              <a:solidFill>
                <a:schemeClr val="dk1"/>
              </a:solidFill>
              <a:latin typeface="Red Hat Text"/>
              <a:ea typeface="Red Hat Text"/>
              <a:cs typeface="Red Hat Text"/>
              <a:sym typeface="Red Hat Text"/>
            </a:endParaRPr>
          </a:p>
          <a:p>
            <a:pPr indent="-279400" lvl="1" marL="9144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Asistir en persona a las 5:30 pm </a:t>
            </a:r>
            <a:endParaRPr sz="8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t/>
            </a:r>
            <a:endParaRPr sz="8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b="1" i="1" lang="en" sz="900">
                <a:solidFill>
                  <a:schemeClr val="dk1"/>
                </a:solidFill>
                <a:latin typeface="Red Hat Text"/>
                <a:ea typeface="Red Hat Text"/>
                <a:cs typeface="Red Hat Text"/>
                <a:sym typeface="Red Hat Text"/>
              </a:rPr>
              <a:t>Reuniones </a:t>
            </a:r>
            <a:r>
              <a:rPr b="1" i="1" lang="en" sz="900">
                <a:solidFill>
                  <a:schemeClr val="dk1"/>
                </a:solidFill>
                <a:latin typeface="Red Hat Text"/>
                <a:ea typeface="Red Hat Text"/>
                <a:cs typeface="Red Hat Text"/>
                <a:sym typeface="Red Hat Text"/>
              </a:rPr>
              <a:t>para Padres de Estudiantes en el  12° grado </a:t>
            </a:r>
            <a:endParaRPr b="1" i="1" sz="9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b="1" lang="en" sz="900">
                <a:solidFill>
                  <a:srgbClr val="4184C1"/>
                </a:solidFill>
                <a:latin typeface="Red Hat Text"/>
                <a:ea typeface="Red Hat Text"/>
                <a:cs typeface="Red Hat Text"/>
                <a:sym typeface="Red Hat Text"/>
              </a:rPr>
              <a:t>Reunión individual con los estudiantes de 12° grado– agosto 2026 a mayo 2027</a:t>
            </a:r>
            <a:endParaRPr sz="900">
              <a:solidFill>
                <a:schemeClr val="dk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Un consejero o la instructora de graduación se reúne con cada </a:t>
            </a:r>
            <a:r>
              <a:rPr lang="en" sz="800">
                <a:solidFill>
                  <a:schemeClr val="dk1"/>
                </a:solidFill>
                <a:latin typeface="Red Hat Text"/>
                <a:ea typeface="Red Hat Text"/>
                <a:cs typeface="Red Hat Text"/>
                <a:sym typeface="Red Hat Text"/>
              </a:rPr>
              <a:t>graduado</a:t>
            </a:r>
            <a:r>
              <a:rPr lang="en" sz="800">
                <a:solidFill>
                  <a:schemeClr val="dk1"/>
                </a:solidFill>
                <a:latin typeface="Red Hat Text"/>
                <a:ea typeface="Red Hat Text"/>
                <a:cs typeface="Red Hat Text"/>
                <a:sym typeface="Red Hat Text"/>
              </a:rPr>
              <a:t>  para discutir los requisitos de graduación y los planes futuros. Los padres son bienvenidos a asistir a </a:t>
            </a:r>
            <a:r>
              <a:rPr lang="en" sz="800">
                <a:solidFill>
                  <a:schemeClr val="dk1"/>
                </a:solidFill>
                <a:latin typeface="Red Hat Text"/>
                <a:ea typeface="Red Hat Text"/>
                <a:cs typeface="Red Hat Text"/>
                <a:sym typeface="Red Hat Text"/>
              </a:rPr>
              <a:t>esta</a:t>
            </a:r>
            <a:r>
              <a:rPr lang="en" sz="800">
                <a:solidFill>
                  <a:schemeClr val="dk1"/>
                </a:solidFill>
                <a:latin typeface="Red Hat Text"/>
                <a:ea typeface="Red Hat Text"/>
                <a:cs typeface="Red Hat Text"/>
                <a:sym typeface="Red Hat Text"/>
              </a:rPr>
              <a:t> reunión.</a:t>
            </a:r>
            <a:endParaRPr sz="8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b="1" lang="en" sz="900">
                <a:solidFill>
                  <a:srgbClr val="4184C1"/>
                </a:solidFill>
                <a:latin typeface="Red Hat Text"/>
                <a:ea typeface="Red Hat Text"/>
                <a:cs typeface="Red Hat Text"/>
                <a:sym typeface="Red Hat Text"/>
              </a:rPr>
              <a:t>Días de </a:t>
            </a:r>
            <a:r>
              <a:rPr b="1" lang="en" sz="900">
                <a:solidFill>
                  <a:srgbClr val="4184C1"/>
                </a:solidFill>
                <a:latin typeface="Red Hat Text"/>
                <a:ea typeface="Red Hat Text"/>
                <a:cs typeface="Red Hat Text"/>
                <a:sym typeface="Red Hat Text"/>
              </a:rPr>
              <a:t>Admisión</a:t>
            </a:r>
            <a:r>
              <a:rPr b="1" lang="en" sz="900">
                <a:solidFill>
                  <a:srgbClr val="4184C1"/>
                </a:solidFill>
                <a:latin typeface="Red Hat Text"/>
                <a:ea typeface="Red Hat Text"/>
                <a:cs typeface="Red Hat Text"/>
                <a:sym typeface="Red Hat Text"/>
              </a:rPr>
              <a:t>  para la Universidad - otoňo 2026  y primavera 2027</a:t>
            </a:r>
            <a:endParaRPr b="1" sz="900">
              <a:solidFill>
                <a:srgbClr val="4184C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Los estudiantes completan esto en la escuela con la instructora  de graduación.</a:t>
            </a:r>
            <a:endParaRPr sz="800">
              <a:solidFill>
                <a:schemeClr val="dk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Los padres hablan con los estudiantes sobre  las opciones que tienen y pueden contactar a la instructora de graduación antes de los días de </a:t>
            </a:r>
            <a:r>
              <a:rPr lang="en" sz="800">
                <a:solidFill>
                  <a:schemeClr val="dk1"/>
                </a:solidFill>
                <a:latin typeface="Red Hat Text"/>
                <a:ea typeface="Red Hat Text"/>
                <a:cs typeface="Red Hat Text"/>
                <a:sym typeface="Red Hat Text"/>
              </a:rPr>
              <a:t>admisión</a:t>
            </a:r>
            <a:r>
              <a:rPr lang="en" sz="800">
                <a:solidFill>
                  <a:schemeClr val="dk1"/>
                </a:solidFill>
                <a:latin typeface="Red Hat Text"/>
                <a:ea typeface="Red Hat Text"/>
                <a:cs typeface="Red Hat Text"/>
                <a:sym typeface="Red Hat Text"/>
              </a:rPr>
              <a:t> para hacer preguntas.</a:t>
            </a:r>
            <a:endParaRPr sz="8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t/>
            </a:r>
            <a:endParaRPr b="1" i="1" sz="8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b="1" i="1" lang="en" sz="800">
                <a:solidFill>
                  <a:schemeClr val="dk1"/>
                </a:solidFill>
                <a:latin typeface="Red Hat Text"/>
                <a:ea typeface="Red Hat Text"/>
                <a:cs typeface="Red Hat Text"/>
                <a:sym typeface="Red Hat Text"/>
              </a:rPr>
              <a:t>R</a:t>
            </a:r>
            <a:r>
              <a:rPr b="1" i="1" lang="en" sz="900">
                <a:solidFill>
                  <a:schemeClr val="dk1"/>
                </a:solidFill>
                <a:latin typeface="Red Hat Text"/>
                <a:ea typeface="Red Hat Text"/>
                <a:cs typeface="Red Hat Text"/>
                <a:sym typeface="Red Hat Text"/>
              </a:rPr>
              <a:t>euniones de participación para padres de 9°-11° grado</a:t>
            </a:r>
            <a:endParaRPr b="1" i="1" sz="900">
              <a:solidFill>
                <a:schemeClr val="dk1"/>
              </a:solidFill>
              <a:latin typeface="Red Hat Text"/>
              <a:ea typeface="Red Hat Text"/>
              <a:cs typeface="Red Hat Text"/>
              <a:sym typeface="Red Hat Text"/>
            </a:endParaRPr>
          </a:p>
          <a:p>
            <a:pPr indent="0" lvl="0" marL="0" marR="0" rtl="0" algn="l">
              <a:lnSpc>
                <a:spcPct val="100000"/>
              </a:lnSpc>
              <a:spcBef>
                <a:spcPts val="0"/>
              </a:spcBef>
              <a:spcAft>
                <a:spcPts val="0"/>
              </a:spcAft>
              <a:buNone/>
            </a:pPr>
            <a:r>
              <a:rPr b="1" lang="en" sz="900">
                <a:solidFill>
                  <a:srgbClr val="4184C1"/>
                </a:solidFill>
                <a:latin typeface="Red Hat Text"/>
                <a:ea typeface="Red Hat Text"/>
                <a:cs typeface="Red Hat Text"/>
                <a:sym typeface="Red Hat Text"/>
              </a:rPr>
              <a:t>Estudiantes de primer </a:t>
            </a:r>
            <a:r>
              <a:rPr b="1" lang="en" sz="900">
                <a:solidFill>
                  <a:srgbClr val="4184C1"/>
                </a:solidFill>
                <a:latin typeface="Red Hat Text"/>
                <a:ea typeface="Red Hat Text"/>
                <a:cs typeface="Red Hat Text"/>
                <a:sym typeface="Red Hat Text"/>
              </a:rPr>
              <a:t>año</a:t>
            </a:r>
            <a:r>
              <a:rPr b="1" lang="en" sz="900">
                <a:solidFill>
                  <a:srgbClr val="4184C1"/>
                </a:solidFill>
                <a:latin typeface="Red Hat Text"/>
                <a:ea typeface="Red Hat Text"/>
                <a:cs typeface="Red Hat Text"/>
                <a:sym typeface="Red Hat Text"/>
              </a:rPr>
              <a:t>: primer vistazo – 30 de julio, 4:00 - 6:00 p.m.</a:t>
            </a:r>
            <a:endParaRPr b="1" sz="900">
              <a:solidFill>
                <a:srgbClr val="4184C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 La directora,  consejero o la instructora de graduación se reúne con cita previa para discutir el progreso académico y la inscripción para futuros cursos.</a:t>
            </a:r>
            <a:endParaRPr sz="8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b="1" lang="en" sz="900">
                <a:solidFill>
                  <a:srgbClr val="4184C1"/>
                </a:solidFill>
                <a:latin typeface="Red Hat Text"/>
                <a:ea typeface="Red Hat Text"/>
                <a:cs typeface="Red Hat Text"/>
                <a:sym typeface="Red Hat Text"/>
              </a:rPr>
              <a:t>Reunión</a:t>
            </a:r>
            <a:r>
              <a:rPr b="1" lang="en" sz="900">
                <a:solidFill>
                  <a:srgbClr val="4184C1"/>
                </a:solidFill>
                <a:latin typeface="Red Hat Text"/>
                <a:ea typeface="Red Hat Text"/>
                <a:cs typeface="Red Hat Text"/>
                <a:sym typeface="Red Hat Text"/>
              </a:rPr>
              <a:t> individual con los estudiantes - diciembre 2026 a abril 2027</a:t>
            </a:r>
            <a:endParaRPr b="1" sz="900">
              <a:solidFill>
                <a:srgbClr val="4184C1"/>
              </a:solidFill>
              <a:latin typeface="Red Hat Text"/>
              <a:ea typeface="Red Hat Text"/>
              <a:cs typeface="Red Hat Text"/>
              <a:sym typeface="Red Hat Text"/>
            </a:endParaRPr>
          </a:p>
          <a:p>
            <a:pPr indent="-279400" lvl="0" marL="457200" rtl="0" algn="l">
              <a:lnSpc>
                <a:spcPct val="100000"/>
              </a:lnSpc>
              <a:spcBef>
                <a:spcPts val="0"/>
              </a:spcBef>
              <a:spcAft>
                <a:spcPts val="0"/>
              </a:spcAft>
              <a:buClr>
                <a:schemeClr val="dk1"/>
              </a:buClr>
              <a:buSzPts val="800"/>
              <a:buFont typeface="Red Hat Text"/>
              <a:buChar char="●"/>
            </a:pPr>
            <a:r>
              <a:rPr lang="en" sz="800">
                <a:solidFill>
                  <a:schemeClr val="dk1"/>
                </a:solidFill>
                <a:latin typeface="Red Hat Text"/>
                <a:ea typeface="Red Hat Text"/>
                <a:cs typeface="Red Hat Text"/>
                <a:sym typeface="Red Hat Text"/>
              </a:rPr>
              <a:t>Administradores, consejero y la instructora de </a:t>
            </a:r>
            <a:r>
              <a:rPr lang="en" sz="800">
                <a:solidFill>
                  <a:schemeClr val="dk1"/>
                </a:solidFill>
                <a:latin typeface="Red Hat Text"/>
                <a:ea typeface="Red Hat Text"/>
                <a:cs typeface="Red Hat Text"/>
                <a:sym typeface="Red Hat Text"/>
              </a:rPr>
              <a:t>graduación</a:t>
            </a:r>
            <a:r>
              <a:rPr lang="en" sz="800">
                <a:solidFill>
                  <a:schemeClr val="dk1"/>
                </a:solidFill>
                <a:latin typeface="Red Hat Text"/>
                <a:ea typeface="Red Hat Text"/>
                <a:cs typeface="Red Hat Text"/>
                <a:sym typeface="Red Hat Text"/>
              </a:rPr>
              <a:t> se </a:t>
            </a:r>
            <a:r>
              <a:rPr lang="en" sz="800">
                <a:solidFill>
                  <a:schemeClr val="dk1"/>
                </a:solidFill>
                <a:latin typeface="Red Hat Text"/>
                <a:ea typeface="Red Hat Text"/>
                <a:cs typeface="Red Hat Text"/>
                <a:sym typeface="Red Hat Text"/>
              </a:rPr>
              <a:t>reúnen</a:t>
            </a:r>
            <a:r>
              <a:rPr lang="en" sz="800">
                <a:solidFill>
                  <a:schemeClr val="dk1"/>
                </a:solidFill>
                <a:latin typeface="Red Hat Text"/>
                <a:ea typeface="Red Hat Text"/>
                <a:cs typeface="Red Hat Text"/>
                <a:sym typeface="Red Hat Text"/>
              </a:rPr>
              <a:t> con el estudiante y padres con cita previa para discutir el programa </a:t>
            </a:r>
            <a:r>
              <a:rPr lang="en" sz="800">
                <a:solidFill>
                  <a:schemeClr val="dk1"/>
                </a:solidFill>
                <a:latin typeface="Red Hat Text"/>
                <a:ea typeface="Red Hat Text"/>
                <a:cs typeface="Red Hat Text"/>
                <a:sym typeface="Red Hat Text"/>
              </a:rPr>
              <a:t>académico</a:t>
            </a:r>
            <a:r>
              <a:rPr lang="en" sz="800">
                <a:solidFill>
                  <a:schemeClr val="dk1"/>
                </a:solidFill>
                <a:latin typeface="Red Hat Text"/>
                <a:ea typeface="Red Hat Text"/>
                <a:cs typeface="Red Hat Text"/>
                <a:sym typeface="Red Hat Text"/>
              </a:rPr>
              <a:t> y la </a:t>
            </a:r>
            <a:r>
              <a:rPr lang="en" sz="800">
                <a:solidFill>
                  <a:schemeClr val="dk1"/>
                </a:solidFill>
                <a:latin typeface="Red Hat Text"/>
                <a:ea typeface="Red Hat Text"/>
                <a:cs typeface="Red Hat Text"/>
                <a:sym typeface="Red Hat Text"/>
              </a:rPr>
              <a:t>inscripción</a:t>
            </a:r>
            <a:r>
              <a:rPr lang="en" sz="800">
                <a:solidFill>
                  <a:schemeClr val="dk1"/>
                </a:solidFill>
                <a:latin typeface="Red Hat Text"/>
                <a:ea typeface="Red Hat Text"/>
                <a:cs typeface="Red Hat Text"/>
                <a:sym typeface="Red Hat Text"/>
              </a:rPr>
              <a:t> para futuros cursos.</a:t>
            </a:r>
            <a:endParaRPr sz="8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t/>
            </a:r>
            <a:endParaRPr b="1" sz="900">
              <a:solidFill>
                <a:srgbClr val="006FC0"/>
              </a:solidFill>
              <a:latin typeface="Red Hat Text"/>
              <a:ea typeface="Red Hat Text"/>
              <a:cs typeface="Red Hat Text"/>
              <a:sym typeface="Red Hat Text"/>
            </a:endParaRPr>
          </a:p>
          <a:p>
            <a:pPr indent="0" lvl="0" marL="0" rtl="0" algn="l">
              <a:lnSpc>
                <a:spcPct val="100000"/>
              </a:lnSpc>
              <a:spcBef>
                <a:spcPts val="0"/>
              </a:spcBef>
              <a:spcAft>
                <a:spcPts val="0"/>
              </a:spcAft>
              <a:buNone/>
            </a:pPr>
            <a:r>
              <a:t/>
            </a:r>
            <a:endParaRPr sz="900">
              <a:solidFill>
                <a:srgbClr val="3972A8"/>
              </a:solidFill>
              <a:highlight>
                <a:srgbClr val="3972A8"/>
              </a:highlight>
              <a:latin typeface="Red Hat Text"/>
              <a:ea typeface="Red Hat Text"/>
              <a:cs typeface="Red Hat Text"/>
              <a:sym typeface="Red Hat Text"/>
            </a:endParaRPr>
          </a:p>
        </p:txBody>
      </p:sp>
      <p:graphicFrame>
        <p:nvGraphicFramePr>
          <p:cNvPr id="64" name="Google Shape;64;p14"/>
          <p:cNvGraphicFramePr/>
          <p:nvPr/>
        </p:nvGraphicFramePr>
        <p:xfrm>
          <a:off x="3823463" y="118013"/>
          <a:ext cx="3000000" cy="3000000"/>
        </p:xfrm>
        <a:graphic>
          <a:graphicData uri="http://schemas.openxmlformats.org/drawingml/2006/table">
            <a:tbl>
              <a:tblPr>
                <a:noFill/>
                <a:tableStyleId>{51405139-9F76-40F9-A946-ECE7E465EB7F}</a:tableStyleId>
              </a:tblPr>
              <a:tblGrid>
                <a:gridCol w="1205725"/>
                <a:gridCol w="4826675"/>
              </a:tblGrid>
              <a:tr h="111670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t/>
                      </a:r>
                      <a:endParaRPr sz="10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t/>
                      </a:r>
                      <a:endParaRPr sz="10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lang="en" sz="1000">
                          <a:solidFill>
                            <a:schemeClr val="dk1"/>
                          </a:solidFill>
                          <a:latin typeface="Red Hat Text"/>
                          <a:ea typeface="Red Hat Text"/>
                          <a:cs typeface="Red Hat Text"/>
                          <a:sym typeface="Red Hat Text"/>
                        </a:rPr>
                        <a:t> La Escuela Superior West Hall realizará los siguientes eventos para crear </a:t>
                      </a:r>
                      <a:endParaRPr sz="10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lang="en" sz="1000">
                          <a:solidFill>
                            <a:schemeClr val="dk1"/>
                          </a:solidFill>
                          <a:latin typeface="Red Hat Text"/>
                          <a:ea typeface="Red Hat Text"/>
                          <a:cs typeface="Red Hat Text"/>
                          <a:sym typeface="Red Hat Text"/>
                        </a:rPr>
                        <a:t> un fuerte compromiso familiar con el fin de apoyar la asociación entre la  escuela, </a:t>
                      </a:r>
                      <a:endParaRPr sz="10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lang="en" sz="1000">
                          <a:solidFill>
                            <a:schemeClr val="dk1"/>
                          </a:solidFill>
                          <a:latin typeface="Red Hat Text"/>
                          <a:ea typeface="Red Hat Text"/>
                          <a:cs typeface="Red Hat Text"/>
                          <a:sym typeface="Red Hat Text"/>
                        </a:rPr>
                        <a:t> los  padres y la comunidad para mejorar el rendimiento académico estudiantil.</a:t>
                      </a:r>
                      <a:endParaRPr sz="10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b="1" lang="en" sz="1000">
                          <a:solidFill>
                            <a:schemeClr val="dk1"/>
                          </a:solidFill>
                          <a:latin typeface="Red Hat Text"/>
                          <a:ea typeface="Red Hat Text"/>
                          <a:cs typeface="Red Hat Text"/>
                          <a:sym typeface="Red Hat Text"/>
                        </a:rPr>
                        <a:t>Vea la página de West Hall  para los días/horas específicos whhs.hallco.org</a:t>
                      </a:r>
                      <a:endParaRPr b="1" sz="10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t/>
                      </a:r>
                      <a:endParaRPr sz="1000">
                        <a:solidFill>
                          <a:schemeClr val="dk1"/>
                        </a:solidFill>
                        <a:latin typeface="Red Hat Text"/>
                        <a:ea typeface="Red Hat Text"/>
                        <a:cs typeface="Red Hat Text"/>
                        <a:sym typeface="Red Hat Text"/>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65" name="Google Shape;65;p14"/>
          <p:cNvSpPr txBox="1"/>
          <p:nvPr/>
        </p:nvSpPr>
        <p:spPr>
          <a:xfrm>
            <a:off x="202400" y="118025"/>
            <a:ext cx="3550200" cy="5022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rgbClr val="000000"/>
              </a:buClr>
              <a:buSzPts val="1100"/>
              <a:buFont typeface="Arial"/>
              <a:buNone/>
            </a:pPr>
            <a:r>
              <a:rPr b="1" lang="en" sz="1000">
                <a:latin typeface="Red Hat Text"/>
                <a:ea typeface="Red Hat Text"/>
                <a:cs typeface="Red Hat Text"/>
                <a:sym typeface="Red Hat Text"/>
              </a:rPr>
              <a:t>Metas del Distrito del Condado Hall </a:t>
            </a:r>
            <a:r>
              <a:rPr b="1" lang="en" sz="1000">
                <a:solidFill>
                  <a:srgbClr val="000000"/>
                </a:solidFill>
                <a:latin typeface="Red Hat Text"/>
                <a:ea typeface="Red Hat Text"/>
                <a:cs typeface="Red Hat Text"/>
                <a:sym typeface="Red Hat Text"/>
              </a:rPr>
              <a:t>202</a:t>
            </a:r>
            <a:r>
              <a:rPr b="1" lang="en" sz="1000">
                <a:latin typeface="Red Hat Text"/>
                <a:ea typeface="Red Hat Text"/>
                <a:cs typeface="Red Hat Text"/>
                <a:sym typeface="Red Hat Text"/>
              </a:rPr>
              <a:t>6-2027</a:t>
            </a:r>
            <a:endParaRPr b="1" sz="1000">
              <a:solidFill>
                <a:srgbClr val="000000"/>
              </a:solidFill>
              <a:latin typeface="Red Hat Text"/>
              <a:ea typeface="Red Hat Text"/>
              <a:cs typeface="Red Hat Text"/>
              <a:sym typeface="Red Hat Text"/>
            </a:endParaRPr>
          </a:p>
          <a:p>
            <a:pPr indent="0" lvl="0" marL="0" rtl="0" algn="ctr">
              <a:lnSpc>
                <a:spcPct val="100000"/>
              </a:lnSpc>
              <a:spcBef>
                <a:spcPts val="0"/>
              </a:spcBef>
              <a:spcAft>
                <a:spcPts val="0"/>
              </a:spcAft>
              <a:buClr>
                <a:srgbClr val="000000"/>
              </a:buClr>
              <a:buSzPts val="1100"/>
              <a:buFont typeface="Arial"/>
              <a:buNone/>
            </a:pPr>
            <a:r>
              <a:t/>
            </a:r>
            <a:endParaRPr b="1" sz="950">
              <a:latin typeface="Red Hat Text"/>
              <a:ea typeface="Red Hat Text"/>
              <a:cs typeface="Red Hat Text"/>
              <a:sym typeface="Red Hat Text"/>
            </a:endParaRPr>
          </a:p>
          <a:p>
            <a:pPr indent="0" lvl="0" marL="0" rtl="0" algn="l">
              <a:spcBef>
                <a:spcPts val="0"/>
              </a:spcBef>
              <a:spcAft>
                <a:spcPts val="0"/>
              </a:spcAft>
              <a:buClr>
                <a:schemeClr val="dk1"/>
              </a:buClr>
              <a:buSzPts val="1100"/>
              <a:buFont typeface="Arial"/>
              <a:buNone/>
            </a:pPr>
            <a:r>
              <a:rPr lang="en" sz="900">
                <a:solidFill>
                  <a:schemeClr val="dk1"/>
                </a:solidFill>
                <a:latin typeface="Red Hat Text"/>
                <a:ea typeface="Red Hat Text"/>
                <a:cs typeface="Red Hat Text"/>
                <a:sym typeface="Red Hat Text"/>
              </a:rPr>
              <a:t>Para finales del año fiscal 2027 (AF27), la puntuación general del CCRPI para HCSD aumentará en 2 puntos con respecto a la puntuación general del año anterior, demostrando una mejora medible en el desempeño escolar en las áreas de dominio de contenidos, progreso académico, reducción de brechas, tasa de graduación y preparación para el futuro.</a:t>
            </a:r>
            <a:endParaRPr sz="900">
              <a:solidFill>
                <a:schemeClr val="dk1"/>
              </a:solidFill>
              <a:latin typeface="Red Hat Text"/>
              <a:ea typeface="Red Hat Text"/>
              <a:cs typeface="Red Hat Text"/>
              <a:sym typeface="Red Hat Text"/>
            </a:endParaRPr>
          </a:p>
          <a:p>
            <a:pPr indent="0" lvl="0" marL="0" rtl="0" algn="l">
              <a:spcBef>
                <a:spcPts val="1200"/>
              </a:spcBef>
              <a:spcAft>
                <a:spcPts val="0"/>
              </a:spcAft>
              <a:buClr>
                <a:schemeClr val="dk1"/>
              </a:buClr>
              <a:buSzPts val="1100"/>
              <a:buFont typeface="Arial"/>
              <a:buNone/>
            </a:pPr>
            <a:r>
              <a:rPr lang="en" sz="900">
                <a:solidFill>
                  <a:schemeClr val="dk1"/>
                </a:solidFill>
                <a:latin typeface="Red Hat Text"/>
                <a:ea typeface="Red Hat Text"/>
                <a:cs typeface="Red Hat Text"/>
                <a:sym typeface="Red Hat Text"/>
              </a:rPr>
              <a:t>Para finales del año fiscal 2027 (AF27), el distrito implementará y supervisará estrategias específicas que ayudarán a aumentar  la eficacia de</a:t>
            </a:r>
            <a:r>
              <a:rPr lang="en" sz="1000">
                <a:solidFill>
                  <a:schemeClr val="dk1"/>
                </a:solidFill>
                <a:latin typeface="Red Hat Text"/>
                <a:ea typeface="Red Hat Text"/>
                <a:cs typeface="Red Hat Text"/>
                <a:sym typeface="Red Hat Text"/>
              </a:rPr>
              <a:t> los alumnos, su rendimiento académico y su asistencia y reforzarán  el bienestar general de los estudiantes y del personal, como lo demuestra un aumento del 1%.</a:t>
            </a:r>
            <a:endParaRPr sz="1000">
              <a:solidFill>
                <a:schemeClr val="dk1"/>
              </a:solidFill>
              <a:latin typeface="Red Hat Text"/>
              <a:ea typeface="Red Hat Text"/>
              <a:cs typeface="Red Hat Text"/>
              <a:sym typeface="Red Hat Text"/>
            </a:endParaRPr>
          </a:p>
          <a:p>
            <a:pPr indent="0" lvl="0" marL="0" rtl="0" algn="ctr">
              <a:spcBef>
                <a:spcPts val="1200"/>
              </a:spcBef>
              <a:spcAft>
                <a:spcPts val="0"/>
              </a:spcAft>
              <a:buClr>
                <a:schemeClr val="dk1"/>
              </a:buClr>
              <a:buSzPts val="1100"/>
              <a:buFont typeface="Arial"/>
              <a:buNone/>
            </a:pPr>
            <a:r>
              <a:rPr b="1" lang="en" sz="1000">
                <a:solidFill>
                  <a:schemeClr val="dk1"/>
                </a:solidFill>
                <a:latin typeface="Red Hat Text"/>
                <a:ea typeface="Red Hat Text"/>
                <a:cs typeface="Red Hat Text"/>
                <a:sym typeface="Red Hat Text"/>
              </a:rPr>
              <a:t>Metas de </a:t>
            </a:r>
            <a:r>
              <a:rPr b="1" lang="en" sz="1000">
                <a:solidFill>
                  <a:schemeClr val="dk1"/>
                </a:solidFill>
                <a:latin typeface="Red Hat Text"/>
                <a:ea typeface="Red Hat Text"/>
                <a:cs typeface="Red Hat Text"/>
                <a:sym typeface="Red Hat Text"/>
              </a:rPr>
              <a:t> la Escuela Superior West Hall  2026-2027</a:t>
            </a:r>
            <a:endParaRPr b="1" sz="1000">
              <a:solidFill>
                <a:schemeClr val="dk1"/>
              </a:solidFill>
              <a:latin typeface="Red Hat Text"/>
              <a:ea typeface="Red Hat Text"/>
              <a:cs typeface="Red Hat Text"/>
              <a:sym typeface="Red Hat Text"/>
            </a:endParaRPr>
          </a:p>
          <a:p>
            <a:pPr indent="0" lvl="0" marL="0" rtl="0" algn="ctr">
              <a:spcBef>
                <a:spcPts val="0"/>
              </a:spcBef>
              <a:spcAft>
                <a:spcPts val="0"/>
              </a:spcAft>
              <a:buClr>
                <a:schemeClr val="dk1"/>
              </a:buClr>
              <a:buSzPts val="1100"/>
              <a:buFont typeface="Arial"/>
              <a:buNone/>
            </a:pPr>
            <a:r>
              <a:t/>
            </a:r>
            <a:endParaRPr b="1" sz="900">
              <a:solidFill>
                <a:schemeClr val="dk1"/>
              </a:solidFill>
              <a:latin typeface="Red Hat Text"/>
              <a:ea typeface="Red Hat Text"/>
              <a:cs typeface="Red Hat Text"/>
              <a:sym typeface="Red Hat Text"/>
            </a:endParaRPr>
          </a:p>
          <a:p>
            <a:pPr indent="0" lvl="0" marL="0" rtl="0" algn="l">
              <a:spcBef>
                <a:spcPts val="0"/>
              </a:spcBef>
              <a:spcAft>
                <a:spcPts val="0"/>
              </a:spcAft>
              <a:buClr>
                <a:schemeClr val="dk1"/>
              </a:buClr>
              <a:buSzPts val="1100"/>
              <a:buFont typeface="Arial"/>
              <a:buNone/>
            </a:pPr>
            <a:r>
              <a:rPr lang="en" sz="900">
                <a:solidFill>
                  <a:schemeClr val="dk1"/>
                </a:solidFill>
                <a:latin typeface="Red Hat Text"/>
                <a:ea typeface="Red Hat Text"/>
                <a:cs typeface="Red Hat Text"/>
                <a:sym typeface="Red Hat Text"/>
              </a:rPr>
              <a:t>Para finales del año fiscal 2027 (AF27), la puntuación general del CCRPI para la Escuela Superior West Hall aumentará en 2 puntos con respecto a la puntuación general del año anterior, demostrando una mejora medible en el desempeño escolar en las áreas de dominio de contenidos, progreso académico, reducción de brechas, tasa de graduación y preparación para el futuro.</a:t>
            </a:r>
            <a:endParaRPr sz="1100">
              <a:solidFill>
                <a:schemeClr val="dk1"/>
              </a:solidFill>
              <a:latin typeface="Red Hat Text"/>
              <a:ea typeface="Red Hat Text"/>
              <a:cs typeface="Red Hat Text"/>
              <a:sym typeface="Red Hat Text"/>
            </a:endParaRPr>
          </a:p>
          <a:p>
            <a:pPr indent="0" lvl="0" marL="0" rtl="0" algn="l">
              <a:spcBef>
                <a:spcPts val="1200"/>
              </a:spcBef>
              <a:spcAft>
                <a:spcPts val="0"/>
              </a:spcAft>
              <a:buClr>
                <a:schemeClr val="dk1"/>
              </a:buClr>
              <a:buSzPts val="1100"/>
              <a:buFont typeface="Arial"/>
              <a:buNone/>
            </a:pPr>
            <a:r>
              <a:rPr lang="en" sz="900">
                <a:solidFill>
                  <a:schemeClr val="dk1"/>
                </a:solidFill>
                <a:latin typeface="Red Hat Text"/>
                <a:ea typeface="Red Hat Text"/>
                <a:cs typeface="Red Hat Text"/>
                <a:sym typeface="Red Hat Text"/>
              </a:rPr>
              <a:t>Para finales del año fiscal 2027 (AF27), la Escuela Superior West Hall  implementará y supervisará estrategias específicas que ayudarán a aumentar  la eficacia de los alumnos, su rendimiento académico y su asistencia y reforzarán  el bienestar general de los estudiantes y del personal, como lo demuestra un aumento del 1%. </a:t>
            </a:r>
            <a:endParaRPr sz="750">
              <a:latin typeface="Red Hat Text"/>
              <a:ea typeface="Red Hat Text"/>
              <a:cs typeface="Red Hat Text"/>
              <a:sym typeface="Red Hat Text"/>
            </a:endParaRPr>
          </a:p>
          <a:p>
            <a:pPr indent="0" lvl="0" marL="0" rtl="0" algn="l">
              <a:spcBef>
                <a:spcPts val="1200"/>
              </a:spcBef>
              <a:spcAft>
                <a:spcPts val="0"/>
              </a:spcAft>
              <a:buClr>
                <a:schemeClr val="dk1"/>
              </a:buClr>
              <a:buSzPts val="1100"/>
              <a:buFont typeface="Arial"/>
              <a:buNone/>
            </a:pPr>
            <a:r>
              <a:t/>
            </a:r>
            <a:endParaRPr sz="850">
              <a:latin typeface="Red Hat Text"/>
              <a:ea typeface="Red Hat Text"/>
              <a:cs typeface="Red Hat Text"/>
              <a:sym typeface="Red Hat Text"/>
            </a:endParaRPr>
          </a:p>
          <a:p>
            <a:pPr indent="0" lvl="0" marL="0" rtl="0" algn="l">
              <a:spcBef>
                <a:spcPts val="0"/>
              </a:spcBef>
              <a:spcAft>
                <a:spcPts val="0"/>
              </a:spcAft>
              <a:buClr>
                <a:schemeClr val="dk1"/>
              </a:buClr>
              <a:buSzPts val="1100"/>
              <a:buFont typeface="Arial"/>
              <a:buNone/>
            </a:pPr>
            <a:r>
              <a:t/>
            </a:r>
            <a:endParaRPr sz="850">
              <a:latin typeface="Red Hat Text"/>
              <a:ea typeface="Red Hat Text"/>
              <a:cs typeface="Red Hat Text"/>
              <a:sym typeface="Red Hat Text"/>
            </a:endParaRPr>
          </a:p>
          <a:p>
            <a:pPr indent="0" lvl="0" marL="0" rtl="0" algn="l">
              <a:lnSpc>
                <a:spcPct val="100000"/>
              </a:lnSpc>
              <a:spcBef>
                <a:spcPts val="0"/>
              </a:spcBef>
              <a:spcAft>
                <a:spcPts val="0"/>
              </a:spcAft>
              <a:buClr>
                <a:srgbClr val="000000"/>
              </a:buClr>
              <a:buSzPts val="1100"/>
              <a:buFont typeface="Arial"/>
              <a:buNone/>
            </a:pPr>
            <a:r>
              <a:t/>
            </a:r>
            <a:endParaRPr sz="850">
              <a:latin typeface="Red Hat Text"/>
              <a:ea typeface="Red Hat Text"/>
              <a:cs typeface="Red Hat Text"/>
              <a:sym typeface="Red Hat Text"/>
            </a:endParaRPr>
          </a:p>
        </p:txBody>
      </p:sp>
      <p:pic>
        <p:nvPicPr>
          <p:cNvPr id="66" name="Google Shape;66;p14"/>
          <p:cNvPicPr preferRelativeResize="0"/>
          <p:nvPr/>
        </p:nvPicPr>
        <p:blipFill>
          <a:blip r:embed="rId3">
            <a:alphaModFix/>
          </a:blip>
          <a:stretch>
            <a:fillRect/>
          </a:stretch>
        </p:blipFill>
        <p:spPr>
          <a:xfrm>
            <a:off x="4021554" y="250950"/>
            <a:ext cx="646650" cy="9837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nvSpPr>
        <p:spPr>
          <a:xfrm>
            <a:off x="202400" y="118025"/>
            <a:ext cx="3550200" cy="4008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1200"/>
              </a:spcBef>
              <a:spcAft>
                <a:spcPts val="0"/>
              </a:spcAft>
              <a:buNone/>
            </a:pPr>
            <a:r>
              <a:rPr b="1" lang="en" sz="1100">
                <a:solidFill>
                  <a:schemeClr val="dk1"/>
                </a:solidFill>
                <a:latin typeface="Red Hat Text"/>
                <a:ea typeface="Red Hat Text"/>
                <a:cs typeface="Red Hat Text"/>
                <a:sym typeface="Red Hat Text"/>
              </a:rPr>
              <a:t>Participación de Padres y Familias</a:t>
            </a:r>
            <a:endParaRPr b="1" sz="1100">
              <a:solidFill>
                <a:schemeClr val="dk1"/>
              </a:solidFill>
              <a:latin typeface="Red Hat Text"/>
              <a:ea typeface="Red Hat Text"/>
              <a:cs typeface="Red Hat Text"/>
              <a:sym typeface="Red Hat Text"/>
            </a:endParaRPr>
          </a:p>
          <a:p>
            <a:pPr indent="0" lvl="0" marL="0" rtl="0" algn="l">
              <a:lnSpc>
                <a:spcPct val="100000"/>
              </a:lnSpc>
              <a:spcBef>
                <a:spcPts val="1200"/>
              </a:spcBef>
              <a:spcAft>
                <a:spcPts val="0"/>
              </a:spcAft>
              <a:buNone/>
            </a:pPr>
            <a:r>
              <a:rPr lang="en" sz="1100">
                <a:solidFill>
                  <a:schemeClr val="dk1"/>
                </a:solidFill>
                <a:latin typeface="Red Hat Text"/>
                <a:ea typeface="Red Hat Text"/>
                <a:cs typeface="Red Hat Text"/>
                <a:sym typeface="Red Hat Text"/>
              </a:rPr>
              <a:t>La facultad y el personal de la Escuela Superior West Hall cree que la participación de padres se lleva a cabo de manera bidireccional, con una comunicación significativa que involucre el aprendizaje académico del estudiante y otras actividades escolares, incluyendo el asegurar:</a:t>
            </a:r>
            <a:endParaRPr sz="1100">
              <a:solidFill>
                <a:schemeClr val="dk1"/>
              </a:solidFill>
              <a:latin typeface="Red Hat Text"/>
              <a:ea typeface="Red Hat Text"/>
              <a:cs typeface="Red Hat Text"/>
              <a:sym typeface="Red Hat Text"/>
            </a:endParaRPr>
          </a:p>
          <a:p>
            <a:pPr indent="-298450" lvl="0" marL="457200" rtl="0" algn="l">
              <a:lnSpc>
                <a:spcPct val="115000"/>
              </a:lnSpc>
              <a:spcBef>
                <a:spcPts val="1200"/>
              </a:spcBef>
              <a:spcAft>
                <a:spcPts val="0"/>
              </a:spcAft>
              <a:buClr>
                <a:schemeClr val="dk1"/>
              </a:buClr>
              <a:buSzPts val="1100"/>
              <a:buFont typeface="Red Hat Text"/>
              <a:buChar char="●"/>
            </a:pPr>
            <a:r>
              <a:rPr lang="en" sz="1100">
                <a:solidFill>
                  <a:schemeClr val="dk1"/>
                </a:solidFill>
                <a:latin typeface="Red Hat Text"/>
                <a:ea typeface="Red Hat Text"/>
                <a:cs typeface="Red Hat Text"/>
                <a:sym typeface="Red Hat Text"/>
              </a:rPr>
              <a:t>Que los padres juegan un papel integral en el aprendizaje de sus hijos.</a:t>
            </a:r>
            <a:endParaRPr sz="1100">
              <a:solidFill>
                <a:schemeClr val="dk1"/>
              </a:solidFill>
              <a:latin typeface="Red Hat Text"/>
              <a:ea typeface="Red Hat Text"/>
              <a:cs typeface="Red Hat Text"/>
              <a:sym typeface="Red Hat Text"/>
            </a:endParaRPr>
          </a:p>
          <a:p>
            <a:pPr indent="-298450" lvl="0" marL="457200" rtl="0" algn="l">
              <a:lnSpc>
                <a:spcPct val="115000"/>
              </a:lnSpc>
              <a:spcBef>
                <a:spcPts val="0"/>
              </a:spcBef>
              <a:spcAft>
                <a:spcPts val="0"/>
              </a:spcAft>
              <a:buClr>
                <a:schemeClr val="dk1"/>
              </a:buClr>
              <a:buSzPts val="1100"/>
              <a:buFont typeface="Red Hat Text"/>
              <a:buChar char="●"/>
            </a:pPr>
            <a:r>
              <a:rPr lang="en" sz="1100">
                <a:solidFill>
                  <a:schemeClr val="dk1"/>
                </a:solidFill>
                <a:latin typeface="Red Hat Text"/>
                <a:ea typeface="Red Hat Text"/>
                <a:cs typeface="Red Hat Text"/>
                <a:sym typeface="Red Hat Text"/>
              </a:rPr>
              <a:t>Que los padres son animados a participar activamente en la educación de sus hijos en la escuela.</a:t>
            </a:r>
            <a:endParaRPr sz="1100">
              <a:solidFill>
                <a:schemeClr val="dk1"/>
              </a:solidFill>
              <a:latin typeface="Red Hat Text"/>
              <a:ea typeface="Red Hat Text"/>
              <a:cs typeface="Red Hat Text"/>
              <a:sym typeface="Red Hat Text"/>
            </a:endParaRPr>
          </a:p>
          <a:p>
            <a:pPr indent="-298450" lvl="0" marL="457200" rtl="0" algn="l">
              <a:lnSpc>
                <a:spcPct val="115000"/>
              </a:lnSpc>
              <a:spcBef>
                <a:spcPts val="0"/>
              </a:spcBef>
              <a:spcAft>
                <a:spcPts val="0"/>
              </a:spcAft>
              <a:buClr>
                <a:schemeClr val="dk1"/>
              </a:buClr>
              <a:buSzPts val="1100"/>
              <a:buFont typeface="Red Hat Text"/>
              <a:buChar char="●"/>
            </a:pPr>
            <a:r>
              <a:rPr lang="en" sz="1100">
                <a:solidFill>
                  <a:schemeClr val="dk1"/>
                </a:solidFill>
                <a:latin typeface="Red Hat Text"/>
                <a:ea typeface="Red Hat Text"/>
                <a:cs typeface="Red Hat Text"/>
                <a:sym typeface="Red Hat Text"/>
              </a:rPr>
              <a:t>Que los padres son colaboradores en la educación de sus hijos y se incluyen, como es apropiado, en la toma de decisiones y en los comités para ayudar en la educación de sus hijos.</a:t>
            </a:r>
            <a:endParaRPr sz="1100">
              <a:solidFill>
                <a:schemeClr val="dk1"/>
              </a:solidFill>
              <a:latin typeface="Red Hat Text"/>
              <a:ea typeface="Red Hat Text"/>
              <a:cs typeface="Red Hat Text"/>
              <a:sym typeface="Red Hat Text"/>
            </a:endParaRPr>
          </a:p>
          <a:p>
            <a:pPr indent="-298450" lvl="0" marL="457200" rtl="0" algn="l">
              <a:lnSpc>
                <a:spcPct val="115000"/>
              </a:lnSpc>
              <a:spcBef>
                <a:spcPts val="0"/>
              </a:spcBef>
              <a:spcAft>
                <a:spcPts val="0"/>
              </a:spcAft>
              <a:buClr>
                <a:schemeClr val="dk1"/>
              </a:buClr>
              <a:buSzPts val="1100"/>
              <a:buFont typeface="Red Hat Text"/>
              <a:buChar char="●"/>
            </a:pPr>
            <a:r>
              <a:rPr lang="en" sz="1100">
                <a:solidFill>
                  <a:schemeClr val="dk1"/>
                </a:solidFill>
                <a:latin typeface="Red Hat Text"/>
                <a:ea typeface="Red Hat Text"/>
                <a:cs typeface="Red Hat Text"/>
                <a:sym typeface="Red Hat Text"/>
              </a:rPr>
              <a:t>La </a:t>
            </a:r>
            <a:r>
              <a:rPr lang="en" sz="1100">
                <a:solidFill>
                  <a:schemeClr val="dk1"/>
                </a:solidFill>
                <a:latin typeface="Red Hat Text"/>
                <a:ea typeface="Red Hat Text"/>
                <a:cs typeface="Red Hat Text"/>
                <a:sym typeface="Red Hat Text"/>
              </a:rPr>
              <a:t>realización</a:t>
            </a:r>
            <a:r>
              <a:rPr lang="en" sz="1100">
                <a:solidFill>
                  <a:schemeClr val="dk1"/>
                </a:solidFill>
                <a:latin typeface="Red Hat Text"/>
                <a:ea typeface="Red Hat Text"/>
                <a:cs typeface="Red Hat Text"/>
                <a:sym typeface="Red Hat Text"/>
              </a:rPr>
              <a:t> de actividades descritas en este plan.</a:t>
            </a:r>
            <a:endParaRPr sz="1100">
              <a:solidFill>
                <a:schemeClr val="dk1"/>
              </a:solidFill>
              <a:latin typeface="Red Hat Text"/>
              <a:ea typeface="Red Hat Text"/>
              <a:cs typeface="Red Hat Text"/>
              <a:sym typeface="Red Hat Text"/>
            </a:endParaRPr>
          </a:p>
          <a:p>
            <a:pPr indent="0" lvl="0" marL="0" rtl="0" algn="l">
              <a:lnSpc>
                <a:spcPct val="115000"/>
              </a:lnSpc>
              <a:spcBef>
                <a:spcPts val="1200"/>
              </a:spcBef>
              <a:spcAft>
                <a:spcPts val="0"/>
              </a:spcAft>
              <a:buNone/>
            </a:pPr>
            <a:r>
              <a:t/>
            </a:r>
            <a:endParaRPr sz="1200">
              <a:solidFill>
                <a:schemeClr val="dk1"/>
              </a:solidFill>
              <a:latin typeface="Red Hat Text"/>
              <a:ea typeface="Red Hat Text"/>
              <a:cs typeface="Red Hat Text"/>
              <a:sym typeface="Red Hat Text"/>
            </a:endParaRPr>
          </a:p>
          <a:p>
            <a:pPr indent="0" lvl="0" marL="0" rtl="0" algn="l">
              <a:spcBef>
                <a:spcPts val="1200"/>
              </a:spcBef>
              <a:spcAft>
                <a:spcPts val="0"/>
              </a:spcAft>
              <a:buNone/>
            </a:pPr>
            <a:r>
              <a:t/>
            </a:r>
            <a:endParaRPr sz="2200">
              <a:solidFill>
                <a:schemeClr val="dk2"/>
              </a:solidFill>
              <a:latin typeface="Red Hat Text"/>
              <a:ea typeface="Red Hat Text"/>
              <a:cs typeface="Red Hat Text"/>
              <a:sym typeface="Red Hat Text"/>
            </a:endParaRPr>
          </a:p>
        </p:txBody>
      </p:sp>
      <p:sp>
        <p:nvSpPr>
          <p:cNvPr id="72" name="Google Shape;72;p15"/>
          <p:cNvSpPr txBox="1"/>
          <p:nvPr/>
        </p:nvSpPr>
        <p:spPr>
          <a:xfrm>
            <a:off x="202400" y="4238200"/>
            <a:ext cx="3550200" cy="2274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300">
                <a:solidFill>
                  <a:schemeClr val="dk1"/>
                </a:solidFill>
                <a:latin typeface="Red Hat Text"/>
                <a:ea typeface="Red Hat Text"/>
                <a:cs typeface="Red Hat Text"/>
                <a:sym typeface="Red Hat Text"/>
              </a:rPr>
              <a:t>La Escuela Superior West Hall se compromete a ayudar a nuestros padres para que asistan a las actividades mencionadas en este plan. Por favor llame o envíenos un correo electrónico si usted necesita asistencia con cuidado para niños o </a:t>
            </a:r>
            <a:r>
              <a:rPr lang="en" sz="1300">
                <a:solidFill>
                  <a:schemeClr val="dk1"/>
                </a:solidFill>
                <a:latin typeface="Red Hat Text"/>
                <a:ea typeface="Red Hat Text"/>
                <a:cs typeface="Red Hat Text"/>
                <a:sym typeface="Red Hat Text"/>
              </a:rPr>
              <a:t>transporte</a:t>
            </a:r>
            <a:r>
              <a:rPr lang="en" sz="1300">
                <a:solidFill>
                  <a:schemeClr val="dk1"/>
                </a:solidFill>
                <a:latin typeface="Red Hat Text"/>
                <a:ea typeface="Red Hat Text"/>
                <a:cs typeface="Red Hat Text"/>
                <a:sym typeface="Red Hat Text"/>
              </a:rPr>
              <a:t> para poder participar en nuestros programas.</a:t>
            </a:r>
            <a:endParaRPr sz="13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None/>
            </a:pPr>
            <a:r>
              <a:t/>
            </a:r>
            <a:endParaRPr sz="1300">
              <a:solidFill>
                <a:schemeClr val="dk1"/>
              </a:solidFill>
              <a:latin typeface="Red Hat Text"/>
              <a:ea typeface="Red Hat Text"/>
              <a:cs typeface="Red Hat Text"/>
              <a:sym typeface="Red Hat Text"/>
            </a:endParaRPr>
          </a:p>
          <a:p>
            <a:pPr indent="0" lvl="0" marL="0" rtl="0" algn="ctr">
              <a:lnSpc>
                <a:spcPct val="115000"/>
              </a:lnSpc>
              <a:spcBef>
                <a:spcPts val="0"/>
              </a:spcBef>
              <a:spcAft>
                <a:spcPts val="0"/>
              </a:spcAft>
              <a:buNone/>
            </a:pPr>
            <a:r>
              <a:rPr b="1" lang="en" sz="1300">
                <a:solidFill>
                  <a:schemeClr val="dk1"/>
                </a:solidFill>
                <a:latin typeface="Red Hat Text"/>
                <a:ea typeface="Red Hat Text"/>
                <a:cs typeface="Red Hat Text"/>
                <a:sym typeface="Red Hat Text"/>
              </a:rPr>
              <a:t>Teléfono: 770-531- 2330</a:t>
            </a:r>
            <a:endParaRPr b="1" sz="1300">
              <a:solidFill>
                <a:schemeClr val="dk1"/>
              </a:solidFill>
              <a:latin typeface="Red Hat Text"/>
              <a:ea typeface="Red Hat Text"/>
              <a:cs typeface="Red Hat Text"/>
              <a:sym typeface="Red Hat Text"/>
            </a:endParaRPr>
          </a:p>
          <a:p>
            <a:pPr indent="0" lvl="0" marL="0" rtl="0" algn="ctr">
              <a:lnSpc>
                <a:spcPct val="115000"/>
              </a:lnSpc>
              <a:spcBef>
                <a:spcPts val="0"/>
              </a:spcBef>
              <a:spcAft>
                <a:spcPts val="0"/>
              </a:spcAft>
              <a:buNone/>
            </a:pPr>
            <a:r>
              <a:rPr b="1" lang="en" sz="1300">
                <a:solidFill>
                  <a:schemeClr val="dk1"/>
                </a:solidFill>
                <a:latin typeface="Red Hat Text"/>
                <a:ea typeface="Red Hat Text"/>
                <a:cs typeface="Red Hat Text"/>
                <a:sym typeface="Red Hat Text"/>
              </a:rPr>
              <a:t>whhs.hallco.org</a:t>
            </a:r>
            <a:endParaRPr b="1" sz="1300">
              <a:solidFill>
                <a:schemeClr val="dk1"/>
              </a:solidFill>
              <a:latin typeface="Red Hat Text"/>
              <a:ea typeface="Red Hat Text"/>
              <a:cs typeface="Red Hat Text"/>
              <a:sym typeface="Red Hat Text"/>
            </a:endParaRPr>
          </a:p>
          <a:p>
            <a:pPr indent="0" lvl="0" marL="0" rtl="0" algn="ctr">
              <a:lnSpc>
                <a:spcPct val="115000"/>
              </a:lnSpc>
              <a:spcBef>
                <a:spcPts val="0"/>
              </a:spcBef>
              <a:spcAft>
                <a:spcPts val="0"/>
              </a:spcAft>
              <a:buNone/>
            </a:pPr>
            <a:r>
              <a:t/>
            </a:r>
            <a:endParaRPr>
              <a:solidFill>
                <a:schemeClr val="dk1"/>
              </a:solidFill>
              <a:latin typeface="Red Hat Text"/>
              <a:ea typeface="Red Hat Text"/>
              <a:cs typeface="Red Hat Text"/>
              <a:sym typeface="Red Hat Text"/>
            </a:endParaRPr>
          </a:p>
          <a:p>
            <a:pPr indent="0" lvl="0" marL="0" rtl="0" algn="ctr">
              <a:lnSpc>
                <a:spcPct val="115000"/>
              </a:lnSpc>
              <a:spcBef>
                <a:spcPts val="0"/>
              </a:spcBef>
              <a:spcAft>
                <a:spcPts val="0"/>
              </a:spcAft>
              <a:buNone/>
            </a:pPr>
            <a:r>
              <a:t/>
            </a:r>
            <a:endParaRPr b="1">
              <a:solidFill>
                <a:schemeClr val="dk1"/>
              </a:solidFill>
              <a:latin typeface="Red Hat Text"/>
              <a:ea typeface="Red Hat Text"/>
              <a:cs typeface="Red Hat Text"/>
              <a:sym typeface="Red Hat Text"/>
            </a:endParaRPr>
          </a:p>
        </p:txBody>
      </p:sp>
      <p:sp>
        <p:nvSpPr>
          <p:cNvPr id="73" name="Google Shape;73;p15"/>
          <p:cNvSpPr txBox="1"/>
          <p:nvPr/>
        </p:nvSpPr>
        <p:spPr>
          <a:xfrm>
            <a:off x="3864800" y="118025"/>
            <a:ext cx="5951400" cy="75384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167560" rtl="0" algn="ctr">
              <a:lnSpc>
                <a:spcPct val="100000"/>
              </a:lnSpc>
              <a:spcBef>
                <a:spcPts val="0"/>
              </a:spcBef>
              <a:spcAft>
                <a:spcPts val="0"/>
              </a:spcAft>
              <a:buNone/>
            </a:pPr>
            <a:r>
              <a:rPr b="1" lang="en" sz="1700">
                <a:solidFill>
                  <a:schemeClr val="dk1"/>
                </a:solidFill>
                <a:latin typeface="Red Hat Text"/>
                <a:ea typeface="Red Hat Text"/>
                <a:cs typeface="Red Hat Text"/>
                <a:sym typeface="Red Hat Text"/>
              </a:rPr>
              <a:t>La Escuela Superior West Hall se </a:t>
            </a:r>
            <a:r>
              <a:rPr b="1" lang="en" sz="1700">
                <a:solidFill>
                  <a:schemeClr val="dk1"/>
                </a:solidFill>
                <a:latin typeface="Red Hat Text"/>
                <a:ea typeface="Red Hat Text"/>
                <a:cs typeface="Red Hat Text"/>
                <a:sym typeface="Red Hat Text"/>
              </a:rPr>
              <a:t>está</a:t>
            </a:r>
            <a:r>
              <a:rPr b="1" lang="en" sz="1700">
                <a:solidFill>
                  <a:schemeClr val="dk1"/>
                </a:solidFill>
                <a:latin typeface="Red Hat Text"/>
                <a:ea typeface="Red Hat Text"/>
                <a:cs typeface="Red Hat Text"/>
                <a:sym typeface="Red Hat Text"/>
              </a:rPr>
              <a:t> Extendiendo!</a:t>
            </a:r>
            <a:endParaRPr b="1" sz="1700">
              <a:solidFill>
                <a:schemeClr val="dk1"/>
              </a:solidFill>
              <a:latin typeface="Red Hat Text"/>
              <a:ea typeface="Red Hat Text"/>
              <a:cs typeface="Red Hat Text"/>
              <a:sym typeface="Red Hat Text"/>
            </a:endParaRPr>
          </a:p>
          <a:p>
            <a:pPr indent="0" lvl="0" marL="0" marR="167560" rtl="0" algn="ctr">
              <a:lnSpc>
                <a:spcPct val="100000"/>
              </a:lnSpc>
              <a:spcBef>
                <a:spcPts val="0"/>
              </a:spcBef>
              <a:spcAft>
                <a:spcPts val="0"/>
              </a:spcAft>
              <a:buNone/>
            </a:pPr>
            <a:r>
              <a:t/>
            </a:r>
            <a:endParaRPr b="1" sz="1700">
              <a:solidFill>
                <a:schemeClr val="dk1"/>
              </a:solidFill>
              <a:latin typeface="Red Hat Text"/>
              <a:ea typeface="Red Hat Text"/>
              <a:cs typeface="Red Hat Text"/>
              <a:sym typeface="Red Hat Text"/>
            </a:endParaRPr>
          </a:p>
          <a:p>
            <a:pPr indent="0" lvl="0" marL="0" marR="38100" rtl="0" algn="l">
              <a:lnSpc>
                <a:spcPct val="128571"/>
              </a:lnSpc>
              <a:spcBef>
                <a:spcPts val="0"/>
              </a:spcBef>
              <a:spcAft>
                <a:spcPts val="0"/>
              </a:spcAft>
              <a:buNone/>
            </a:pPr>
            <a:r>
              <a:rPr lang="en" sz="1200">
                <a:solidFill>
                  <a:srgbClr val="202124"/>
                </a:solidFill>
                <a:highlight>
                  <a:schemeClr val="lt1"/>
                </a:highlight>
              </a:rPr>
              <a:t>El cuerpo docente y el personal de la Escuela Superior West Hall  tomarán las siguientes medidas para promover y apoyar a los padres y familiares como una base importante de la escuela para fortalecerla y alcanzar nuestras metas escolares. </a:t>
            </a:r>
            <a:endParaRPr sz="1200">
              <a:solidFill>
                <a:srgbClr val="202124"/>
              </a:solidFill>
              <a:highlight>
                <a:schemeClr val="lt1"/>
              </a:highlight>
            </a:endParaRPr>
          </a:p>
          <a:p>
            <a:pPr indent="0" lvl="0" marL="0" marR="38100" rtl="0" algn="l">
              <a:lnSpc>
                <a:spcPct val="128571"/>
              </a:lnSpc>
              <a:spcBef>
                <a:spcPts val="0"/>
              </a:spcBef>
              <a:spcAft>
                <a:spcPts val="0"/>
              </a:spcAft>
              <a:buNone/>
            </a:pPr>
            <a:r>
              <a:rPr lang="en" sz="1200">
                <a:solidFill>
                  <a:srgbClr val="202124"/>
                </a:solidFill>
                <a:highlight>
                  <a:schemeClr val="lt1"/>
                </a:highlight>
              </a:rPr>
              <a:t>Lo haremos -</a:t>
            </a:r>
            <a:endParaRPr sz="1200">
              <a:solidFill>
                <a:srgbClr val="202124"/>
              </a:solidFill>
              <a:highlight>
                <a:schemeClr val="lt1"/>
              </a:highlight>
            </a:endParaRPr>
          </a:p>
          <a:p>
            <a:pPr indent="-304800" lvl="0" marL="457200" marR="38100" rtl="0" algn="l">
              <a:lnSpc>
                <a:spcPct val="128571"/>
              </a:lnSpc>
              <a:spcBef>
                <a:spcPts val="0"/>
              </a:spcBef>
              <a:spcAft>
                <a:spcPts val="0"/>
              </a:spcAft>
              <a:buClr>
                <a:srgbClr val="202124"/>
              </a:buClr>
              <a:buSzPts val="1200"/>
              <a:buChar char="●"/>
            </a:pPr>
            <a:r>
              <a:rPr lang="en" sz="1200">
                <a:solidFill>
                  <a:srgbClr val="202124"/>
                </a:solidFill>
                <a:highlight>
                  <a:schemeClr val="lt1"/>
                </a:highlight>
              </a:rPr>
              <a:t>Asegurándonos</a:t>
            </a:r>
            <a:r>
              <a:rPr lang="en" sz="1200">
                <a:solidFill>
                  <a:srgbClr val="202124"/>
                </a:solidFill>
                <a:highlight>
                  <a:schemeClr val="lt1"/>
                </a:highlight>
              </a:rPr>
              <a:t> de que toda la información relacionada con los programas, reuniones y otras actividades de la escuela y para padres se publique tanto en inglés como en español, en el sitio web de la escuela y se envíe por correo electrónico a través de ParentSquare.</a:t>
            </a:r>
            <a:endParaRPr sz="1200">
              <a:solidFill>
                <a:srgbClr val="202124"/>
              </a:solidFill>
              <a:highlight>
                <a:schemeClr val="lt1"/>
              </a:highlight>
            </a:endParaRPr>
          </a:p>
          <a:p>
            <a:pPr indent="-304800" lvl="0" marL="457200" marR="38100" rtl="0" algn="l">
              <a:lnSpc>
                <a:spcPct val="128571"/>
              </a:lnSpc>
              <a:spcBef>
                <a:spcPts val="0"/>
              </a:spcBef>
              <a:spcAft>
                <a:spcPts val="0"/>
              </a:spcAft>
              <a:buClr>
                <a:srgbClr val="202124"/>
              </a:buClr>
              <a:buSzPts val="1200"/>
              <a:buChar char="●"/>
            </a:pPr>
            <a:r>
              <a:rPr lang="en" sz="1200">
                <a:solidFill>
                  <a:srgbClr val="202124"/>
                </a:solidFill>
                <a:highlight>
                  <a:schemeClr val="lt1"/>
                </a:highlight>
              </a:rPr>
              <a:t>Participando en módulos de desarrollo profesional de Canvas al menos cuatro veces al año para capacitar al personal sobre estrategias para mejorar la comunicación con los padres e ideas para aumentar la participación familiar.</a:t>
            </a:r>
            <a:endParaRPr sz="1200">
              <a:solidFill>
                <a:srgbClr val="202124"/>
              </a:solidFill>
              <a:highlight>
                <a:schemeClr val="lt1"/>
              </a:highlight>
            </a:endParaRPr>
          </a:p>
          <a:p>
            <a:pPr indent="-304800" lvl="0" marL="457200" marR="38100" rtl="0" algn="l">
              <a:lnSpc>
                <a:spcPct val="128571"/>
              </a:lnSpc>
              <a:spcBef>
                <a:spcPts val="0"/>
              </a:spcBef>
              <a:spcAft>
                <a:spcPts val="0"/>
              </a:spcAft>
              <a:buClr>
                <a:srgbClr val="202124"/>
              </a:buClr>
              <a:buSzPts val="1200"/>
              <a:buChar char="●"/>
            </a:pPr>
            <a:r>
              <a:rPr lang="en" sz="1200">
                <a:solidFill>
                  <a:srgbClr val="202124"/>
                </a:solidFill>
                <a:highlight>
                  <a:schemeClr val="lt1"/>
                </a:highlight>
              </a:rPr>
              <a:t>Compartiendo información en inglés y español en el sitio web de la escuela para que los padres comprendan los estándares y evaluaciones académicas de la escuela, así como las formas en que los padres pueden monitorear el progreso de sus hijos y trabajar con los educadores</a:t>
            </a:r>
            <a:r>
              <a:rPr lang="en" sz="1200">
                <a:solidFill>
                  <a:srgbClr val="202124"/>
                </a:solidFill>
                <a:highlight>
                  <a:srgbClr val="F8F9FA"/>
                </a:highlight>
              </a:rPr>
              <a:t>.</a:t>
            </a:r>
            <a:endParaRPr sz="1200">
              <a:solidFill>
                <a:srgbClr val="202124"/>
              </a:solidFill>
              <a:highlight>
                <a:srgbClr val="F8F9FA"/>
              </a:highlight>
            </a:endParaRPr>
          </a:p>
          <a:p>
            <a:pPr indent="-304800" lvl="0" marL="457200" marR="38100" rtl="0" algn="l">
              <a:lnSpc>
                <a:spcPct val="128571"/>
              </a:lnSpc>
              <a:spcBef>
                <a:spcPts val="0"/>
              </a:spcBef>
              <a:spcAft>
                <a:spcPts val="0"/>
              </a:spcAft>
              <a:buClr>
                <a:srgbClr val="202124"/>
              </a:buClr>
              <a:buSzPts val="1200"/>
              <a:buChar char="●"/>
            </a:pPr>
            <a:r>
              <a:rPr lang="en" sz="1200">
                <a:solidFill>
                  <a:srgbClr val="202124"/>
                </a:solidFill>
                <a:highlight>
                  <a:schemeClr val="lt1"/>
                </a:highlight>
              </a:rPr>
              <a:t>Comunicándonos</a:t>
            </a:r>
            <a:r>
              <a:rPr lang="en" sz="1200">
                <a:solidFill>
                  <a:srgbClr val="202124"/>
                </a:solidFill>
                <a:highlight>
                  <a:schemeClr val="lt1"/>
                </a:highlight>
              </a:rPr>
              <a:t> con todas las familias y la comunidad de forma regular con respecto a eventos y actividades escolares, como mensajes telefónicos, redes sociales, sitios web y folletos.</a:t>
            </a:r>
            <a:endParaRPr sz="1200">
              <a:solidFill>
                <a:srgbClr val="202124"/>
              </a:solidFill>
              <a:highlight>
                <a:schemeClr val="lt1"/>
              </a:highlight>
            </a:endParaRPr>
          </a:p>
          <a:p>
            <a:pPr indent="-304800" lvl="0" marL="457200" marR="38100" rtl="0" algn="l">
              <a:lnSpc>
                <a:spcPct val="128571"/>
              </a:lnSpc>
              <a:spcBef>
                <a:spcPts val="0"/>
              </a:spcBef>
              <a:spcAft>
                <a:spcPts val="0"/>
              </a:spcAft>
              <a:buClr>
                <a:srgbClr val="202124"/>
              </a:buClr>
              <a:buSzPts val="1200"/>
              <a:buChar char="●"/>
            </a:pPr>
            <a:r>
              <a:rPr lang="en" sz="1200">
                <a:solidFill>
                  <a:srgbClr val="202124"/>
                </a:solidFill>
                <a:highlight>
                  <a:schemeClr val="lt1"/>
                </a:highlight>
              </a:rPr>
              <a:t>Proporcionando los materiales necesarios a los padres en conferencias, reuniones y actividades para ayudarlos a trabajar con sus hijos para mejorar el rendimiento de sus hijos.</a:t>
            </a:r>
            <a:endParaRPr sz="1200">
              <a:solidFill>
                <a:srgbClr val="202124"/>
              </a:solidFill>
              <a:highlight>
                <a:schemeClr val="lt1"/>
              </a:highlight>
            </a:endParaRPr>
          </a:p>
          <a:p>
            <a:pPr indent="-304800" lvl="0" marL="457200" marR="38100" rtl="0" algn="l">
              <a:lnSpc>
                <a:spcPct val="128571"/>
              </a:lnSpc>
              <a:spcBef>
                <a:spcPts val="0"/>
              </a:spcBef>
              <a:spcAft>
                <a:spcPts val="0"/>
              </a:spcAft>
              <a:buClr>
                <a:srgbClr val="202124"/>
              </a:buClr>
              <a:buSzPts val="1200"/>
              <a:buChar char="●"/>
            </a:pPr>
            <a:r>
              <a:rPr lang="en" sz="1200">
                <a:solidFill>
                  <a:srgbClr val="202124"/>
                </a:solidFill>
                <a:highlight>
                  <a:schemeClr val="lt1"/>
                </a:highlight>
              </a:rPr>
              <a:t>Colaborando con universidades locales para aumentar la participación y la conciencia sobre el plan de participación de padres y familias de la escuela y la transición de los estudiantes de la escuela secundaria.</a:t>
            </a:r>
            <a:endParaRPr sz="1200">
              <a:solidFill>
                <a:srgbClr val="202124"/>
              </a:solidFill>
              <a:highlight>
                <a:schemeClr val="lt1"/>
              </a:highlight>
            </a:endParaRPr>
          </a:p>
          <a:p>
            <a:pPr indent="-298450" lvl="0" marL="457200" marR="38100" rtl="0" algn="l">
              <a:lnSpc>
                <a:spcPct val="128571"/>
              </a:lnSpc>
              <a:spcBef>
                <a:spcPts val="0"/>
              </a:spcBef>
              <a:spcAft>
                <a:spcPts val="0"/>
              </a:spcAft>
              <a:buClr>
                <a:srgbClr val="202124"/>
              </a:buClr>
              <a:buSzPts val="1100"/>
              <a:buChar char="●"/>
            </a:pPr>
            <a:r>
              <a:rPr lang="en" sz="1200">
                <a:solidFill>
                  <a:srgbClr val="202124"/>
                </a:solidFill>
                <a:highlight>
                  <a:schemeClr val="lt1"/>
                </a:highlight>
              </a:rPr>
              <a:t>Escuchando y respondiendo a las solicitudes de los padres de apoyo adicional para las actividades de participación de padres y familias.</a:t>
            </a:r>
            <a:endParaRPr sz="1200">
              <a:solidFill>
                <a:srgbClr val="202124"/>
              </a:solidFill>
              <a:highlight>
                <a:schemeClr val="lt1"/>
              </a:highlight>
            </a:endParaRPr>
          </a:p>
          <a:p>
            <a:pPr indent="0" lvl="0" marL="914400" marR="167560" rtl="0" algn="l">
              <a:lnSpc>
                <a:spcPct val="100000"/>
              </a:lnSpc>
              <a:spcBef>
                <a:spcPts val="0"/>
              </a:spcBef>
              <a:spcAft>
                <a:spcPts val="0"/>
              </a:spcAft>
              <a:buNone/>
            </a:pPr>
            <a:r>
              <a:t/>
            </a:r>
            <a:endParaRPr sz="1500">
              <a:solidFill>
                <a:schemeClr val="dk1"/>
              </a:solidFill>
              <a:latin typeface="Red Hat Text"/>
              <a:ea typeface="Red Hat Text"/>
              <a:cs typeface="Red Hat Text"/>
              <a:sym typeface="Red Hat Text"/>
            </a:endParaRPr>
          </a:p>
          <a:p>
            <a:pPr indent="0" lvl="0" marL="0" rtl="0" algn="l">
              <a:lnSpc>
                <a:spcPct val="100000"/>
              </a:lnSpc>
              <a:spcBef>
                <a:spcPts val="1200"/>
              </a:spcBef>
              <a:spcAft>
                <a:spcPts val="1200"/>
              </a:spcAft>
              <a:buNone/>
            </a:pPr>
            <a:r>
              <a:t/>
            </a:r>
            <a:endParaRPr sz="1200">
              <a:solidFill>
                <a:schemeClr val="dk2"/>
              </a:solidFill>
              <a:latin typeface="Red Hat Text"/>
              <a:ea typeface="Red Hat Text"/>
              <a:cs typeface="Red Hat Text"/>
              <a:sym typeface="Red Hat Text"/>
            </a:endParaRPr>
          </a:p>
        </p:txBody>
      </p:sp>
      <p:pic>
        <p:nvPicPr>
          <p:cNvPr id="74" name="Google Shape;74;p15"/>
          <p:cNvPicPr preferRelativeResize="0"/>
          <p:nvPr/>
        </p:nvPicPr>
        <p:blipFill>
          <a:blip r:embed="rId3">
            <a:alphaModFix/>
          </a:blip>
          <a:stretch>
            <a:fillRect/>
          </a:stretch>
        </p:blipFill>
        <p:spPr>
          <a:xfrm>
            <a:off x="202400" y="6742678"/>
            <a:ext cx="3550199" cy="82720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nvSpPr>
        <p:spPr>
          <a:xfrm>
            <a:off x="121025" y="118025"/>
            <a:ext cx="3550200" cy="27585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1200">
                <a:solidFill>
                  <a:schemeClr val="dk1"/>
                </a:solidFill>
                <a:latin typeface="Red Hat Text"/>
                <a:ea typeface="Red Hat Text"/>
                <a:cs typeface="Red Hat Text"/>
                <a:sym typeface="Red Hat Text"/>
              </a:rPr>
              <a:t>Estándares del Plan de Participación de Padres y Familias</a:t>
            </a:r>
            <a:endParaRPr b="1" sz="12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Clr>
                <a:schemeClr val="dk1"/>
              </a:buClr>
              <a:buSzPts val="1100"/>
              <a:buFont typeface="Arial"/>
              <a:buNone/>
            </a:pPr>
            <a:r>
              <a:rPr lang="en" sz="1200">
                <a:solidFill>
                  <a:schemeClr val="dk1"/>
                </a:solidFill>
                <a:latin typeface="Red Hat Text"/>
                <a:ea typeface="Red Hat Text"/>
                <a:cs typeface="Red Hat Text"/>
                <a:sym typeface="Red Hat Text"/>
              </a:rPr>
              <a:t>La Escuela Superior West Hall y nuestros padres han adoptado los Estándares Nacionales PTA para la Asociación entre las Escuelas y las Familias como el modelo de nuestra escuela para involucrar a los padres, estudiantes y la comunidad. Estos estándares son:</a:t>
            </a:r>
            <a:endParaRPr sz="1200">
              <a:solidFill>
                <a:schemeClr val="dk1"/>
              </a:solidFill>
              <a:latin typeface="Red Hat Text"/>
              <a:ea typeface="Red Hat Text"/>
              <a:cs typeface="Red Hat Text"/>
              <a:sym typeface="Red Hat Text"/>
            </a:endParaRPr>
          </a:p>
          <a:p>
            <a:pPr indent="0" lvl="0" marL="228600" rtl="0" algn="l">
              <a:lnSpc>
                <a:spcPct val="100000"/>
              </a:lnSpc>
              <a:spcBef>
                <a:spcPts val="0"/>
              </a:spcBef>
              <a:spcAft>
                <a:spcPts val="0"/>
              </a:spcAft>
              <a:buClr>
                <a:schemeClr val="dk1"/>
              </a:buClr>
              <a:buSzPts val="1100"/>
              <a:buFont typeface="Arial"/>
              <a:buNone/>
            </a:pPr>
            <a:r>
              <a:rPr lang="en" sz="1200">
                <a:solidFill>
                  <a:schemeClr val="dk1"/>
                </a:solidFill>
                <a:latin typeface="Red Hat Text"/>
                <a:ea typeface="Red Hat Text"/>
                <a:cs typeface="Red Hat Text"/>
                <a:sym typeface="Red Hat Text"/>
              </a:rPr>
              <a:t>1.	Acoger a Todas las Familias</a:t>
            </a:r>
            <a:endParaRPr sz="1200">
              <a:solidFill>
                <a:schemeClr val="dk1"/>
              </a:solidFill>
              <a:latin typeface="Red Hat Text"/>
              <a:ea typeface="Red Hat Text"/>
              <a:cs typeface="Red Hat Text"/>
              <a:sym typeface="Red Hat Text"/>
            </a:endParaRPr>
          </a:p>
          <a:p>
            <a:pPr indent="0" lvl="0" marL="228600" rtl="0" algn="l">
              <a:lnSpc>
                <a:spcPct val="100000"/>
              </a:lnSpc>
              <a:spcBef>
                <a:spcPts val="0"/>
              </a:spcBef>
              <a:spcAft>
                <a:spcPts val="0"/>
              </a:spcAft>
              <a:buClr>
                <a:schemeClr val="dk1"/>
              </a:buClr>
              <a:buSzPts val="1100"/>
              <a:buFont typeface="Arial"/>
              <a:buNone/>
            </a:pPr>
            <a:r>
              <a:rPr lang="en" sz="1200">
                <a:solidFill>
                  <a:schemeClr val="dk1"/>
                </a:solidFill>
                <a:latin typeface="Red Hat Text"/>
                <a:ea typeface="Red Hat Text"/>
                <a:cs typeface="Red Hat Text"/>
                <a:sym typeface="Red Hat Text"/>
              </a:rPr>
              <a:t>2.	Comunicación Efectiva</a:t>
            </a:r>
            <a:endParaRPr sz="1200">
              <a:solidFill>
                <a:schemeClr val="dk1"/>
              </a:solidFill>
              <a:latin typeface="Red Hat Text"/>
              <a:ea typeface="Red Hat Text"/>
              <a:cs typeface="Red Hat Text"/>
              <a:sym typeface="Red Hat Text"/>
            </a:endParaRPr>
          </a:p>
          <a:p>
            <a:pPr indent="0" lvl="0" marL="228600" rtl="0" algn="l">
              <a:lnSpc>
                <a:spcPct val="100000"/>
              </a:lnSpc>
              <a:spcBef>
                <a:spcPts val="0"/>
              </a:spcBef>
              <a:spcAft>
                <a:spcPts val="0"/>
              </a:spcAft>
              <a:buClr>
                <a:schemeClr val="dk1"/>
              </a:buClr>
              <a:buSzPts val="1100"/>
              <a:buFont typeface="Arial"/>
              <a:buNone/>
            </a:pPr>
            <a:r>
              <a:rPr lang="en" sz="1200">
                <a:solidFill>
                  <a:schemeClr val="dk1"/>
                </a:solidFill>
                <a:latin typeface="Red Hat Text"/>
                <a:ea typeface="Red Hat Text"/>
                <a:cs typeface="Red Hat Text"/>
                <a:sym typeface="Red Hat Text"/>
              </a:rPr>
              <a:t>3.	Apoyar el Éxito Estudiantil</a:t>
            </a:r>
            <a:endParaRPr sz="1200">
              <a:solidFill>
                <a:schemeClr val="dk1"/>
              </a:solidFill>
              <a:latin typeface="Red Hat Text"/>
              <a:ea typeface="Red Hat Text"/>
              <a:cs typeface="Red Hat Text"/>
              <a:sym typeface="Red Hat Text"/>
            </a:endParaRPr>
          </a:p>
          <a:p>
            <a:pPr indent="0" lvl="0" marL="228600" rtl="0" algn="l">
              <a:lnSpc>
                <a:spcPct val="100000"/>
              </a:lnSpc>
              <a:spcBef>
                <a:spcPts val="0"/>
              </a:spcBef>
              <a:spcAft>
                <a:spcPts val="0"/>
              </a:spcAft>
              <a:buClr>
                <a:schemeClr val="dk1"/>
              </a:buClr>
              <a:buSzPts val="1100"/>
              <a:buFont typeface="Arial"/>
              <a:buNone/>
            </a:pPr>
            <a:r>
              <a:rPr lang="en" sz="1200">
                <a:solidFill>
                  <a:schemeClr val="dk1"/>
                </a:solidFill>
                <a:latin typeface="Red Hat Text"/>
                <a:ea typeface="Red Hat Text"/>
                <a:cs typeface="Red Hat Text"/>
                <a:sym typeface="Red Hat Text"/>
              </a:rPr>
              <a:t>4.	Abogar por Cada Estudiante</a:t>
            </a:r>
            <a:endParaRPr sz="1200">
              <a:solidFill>
                <a:schemeClr val="dk1"/>
              </a:solidFill>
              <a:latin typeface="Red Hat Text"/>
              <a:ea typeface="Red Hat Text"/>
              <a:cs typeface="Red Hat Text"/>
              <a:sym typeface="Red Hat Text"/>
            </a:endParaRPr>
          </a:p>
          <a:p>
            <a:pPr indent="0" lvl="0" marL="228600" rtl="0" algn="l">
              <a:lnSpc>
                <a:spcPct val="100000"/>
              </a:lnSpc>
              <a:spcBef>
                <a:spcPts val="0"/>
              </a:spcBef>
              <a:spcAft>
                <a:spcPts val="0"/>
              </a:spcAft>
              <a:buClr>
                <a:schemeClr val="dk1"/>
              </a:buClr>
              <a:buSzPts val="1100"/>
              <a:buFont typeface="Arial"/>
              <a:buNone/>
            </a:pPr>
            <a:r>
              <a:rPr lang="en" sz="1200">
                <a:solidFill>
                  <a:schemeClr val="dk1"/>
                </a:solidFill>
                <a:latin typeface="Red Hat Text"/>
                <a:ea typeface="Red Hat Text"/>
                <a:cs typeface="Red Hat Text"/>
                <a:sym typeface="Red Hat Text"/>
              </a:rPr>
              <a:t>5.	Poder Compartido</a:t>
            </a:r>
            <a:endParaRPr sz="1200">
              <a:solidFill>
                <a:schemeClr val="dk1"/>
              </a:solidFill>
              <a:latin typeface="Red Hat Text"/>
              <a:ea typeface="Red Hat Text"/>
              <a:cs typeface="Red Hat Text"/>
              <a:sym typeface="Red Hat Text"/>
            </a:endParaRPr>
          </a:p>
          <a:p>
            <a:pPr indent="0" lvl="0" marL="228600" rtl="0" algn="l">
              <a:lnSpc>
                <a:spcPct val="100000"/>
              </a:lnSpc>
              <a:spcBef>
                <a:spcPts val="0"/>
              </a:spcBef>
              <a:spcAft>
                <a:spcPts val="0"/>
              </a:spcAft>
              <a:buClr>
                <a:schemeClr val="dk1"/>
              </a:buClr>
              <a:buSzPts val="1100"/>
              <a:buFont typeface="Arial"/>
              <a:buNone/>
            </a:pPr>
            <a:r>
              <a:rPr lang="en" sz="1200">
                <a:solidFill>
                  <a:schemeClr val="dk1"/>
                </a:solidFill>
                <a:latin typeface="Red Hat Text"/>
                <a:ea typeface="Red Hat Text"/>
                <a:cs typeface="Red Hat Text"/>
                <a:sym typeface="Red Hat Text"/>
              </a:rPr>
              <a:t>6.	Colaboración con la Comunidad</a:t>
            </a:r>
            <a:endParaRPr sz="1200">
              <a:solidFill>
                <a:schemeClr val="dk1"/>
              </a:solidFill>
              <a:latin typeface="Red Hat Text"/>
              <a:ea typeface="Red Hat Text"/>
              <a:cs typeface="Red Hat Text"/>
              <a:sym typeface="Red Hat Text"/>
            </a:endParaRPr>
          </a:p>
          <a:p>
            <a:pPr indent="0" lvl="0" marL="228600" rtl="0" algn="l">
              <a:lnSpc>
                <a:spcPct val="100000"/>
              </a:lnSpc>
              <a:spcBef>
                <a:spcPts val="0"/>
              </a:spcBef>
              <a:spcAft>
                <a:spcPts val="0"/>
              </a:spcAft>
              <a:buClr>
                <a:schemeClr val="dk1"/>
              </a:buClr>
              <a:buSzPts val="1100"/>
              <a:buFont typeface="Arial"/>
              <a:buNone/>
            </a:pPr>
            <a:r>
              <a:t/>
            </a:r>
            <a:endParaRPr b="1" sz="1200">
              <a:solidFill>
                <a:schemeClr val="dk1"/>
              </a:solidFill>
              <a:latin typeface="Red Hat Text"/>
              <a:ea typeface="Red Hat Text"/>
              <a:cs typeface="Red Hat Text"/>
              <a:sym typeface="Red Hat Text"/>
            </a:endParaRPr>
          </a:p>
          <a:p>
            <a:pPr indent="0" lvl="0" marL="0" rtl="0" algn="l">
              <a:spcBef>
                <a:spcPts val="0"/>
              </a:spcBef>
              <a:spcAft>
                <a:spcPts val="0"/>
              </a:spcAft>
              <a:buNone/>
            </a:pPr>
            <a:r>
              <a:t/>
            </a:r>
            <a:endParaRPr sz="2200">
              <a:solidFill>
                <a:schemeClr val="dk2"/>
              </a:solidFill>
            </a:endParaRPr>
          </a:p>
        </p:txBody>
      </p:sp>
      <p:sp>
        <p:nvSpPr>
          <p:cNvPr id="80" name="Google Shape;80;p16"/>
          <p:cNvSpPr txBox="1"/>
          <p:nvPr/>
        </p:nvSpPr>
        <p:spPr>
          <a:xfrm>
            <a:off x="121025" y="5118974"/>
            <a:ext cx="3550200" cy="25431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100">
                <a:solidFill>
                  <a:schemeClr val="dk1"/>
                </a:solidFill>
                <a:latin typeface="Red Hat Text"/>
                <a:ea typeface="Red Hat Text"/>
                <a:cs typeface="Red Hat Text"/>
                <a:sym typeface="Red Hat Text"/>
              </a:rPr>
              <a:t>La Escuela Superior West Hall  invita a todos los padres a unirse al Consejo Escolar Local, para compartir ideas y maneras de involucrar a otros padres y familias para crear una cooperación efectiva entre la escuela, las familias y la comunidad. El equipo se reunirá durante el año escolar, pero los padres también pueden presentar sus ideas o sugerencias durante todas las actividades y reuniones, al igual que las encuestas para padres y nuestra página de internet. Si usted desea aprender más acerca de nuestro equipo, por favor póngase en contacto con Marla Lear (directora), al 770-531- 2330 o deje un mensaje en la recepción.</a:t>
            </a:r>
            <a:endParaRPr sz="1100">
              <a:solidFill>
                <a:schemeClr val="dk1"/>
              </a:solidFill>
              <a:latin typeface="Red Hat Text"/>
              <a:ea typeface="Red Hat Text"/>
              <a:cs typeface="Red Hat Text"/>
              <a:sym typeface="Red Hat Text"/>
            </a:endParaRPr>
          </a:p>
          <a:p>
            <a:pPr indent="0" lvl="0" marL="0" rtl="0" algn="l">
              <a:lnSpc>
                <a:spcPct val="100000"/>
              </a:lnSpc>
              <a:spcBef>
                <a:spcPts val="0"/>
              </a:spcBef>
              <a:spcAft>
                <a:spcPts val="0"/>
              </a:spcAft>
              <a:buClr>
                <a:schemeClr val="dk1"/>
              </a:buClr>
              <a:buSzPts val="1100"/>
              <a:buFont typeface="Arial"/>
              <a:buNone/>
            </a:pPr>
            <a:r>
              <a:t/>
            </a:r>
            <a:endParaRPr sz="1100">
              <a:solidFill>
                <a:schemeClr val="dk1"/>
              </a:solidFill>
              <a:latin typeface="Red Hat Text"/>
              <a:ea typeface="Red Hat Text"/>
              <a:cs typeface="Red Hat Text"/>
              <a:sym typeface="Red Hat Text"/>
            </a:endParaRPr>
          </a:p>
        </p:txBody>
      </p:sp>
      <p:sp>
        <p:nvSpPr>
          <p:cNvPr id="81" name="Google Shape;81;p16"/>
          <p:cNvSpPr txBox="1"/>
          <p:nvPr/>
        </p:nvSpPr>
        <p:spPr>
          <a:xfrm>
            <a:off x="3864800" y="118025"/>
            <a:ext cx="5951400" cy="3652200"/>
          </a:xfrm>
          <a:prstGeom prst="rect">
            <a:avLst/>
          </a:prstGeom>
          <a:noFill/>
          <a:ln cap="flat" cmpd="sng" w="19050">
            <a:solidFill>
              <a:srgbClr val="000000"/>
            </a:solidFill>
            <a:prstDash val="dash"/>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1300">
                <a:latin typeface="Red Hat Text"/>
                <a:ea typeface="Red Hat Text"/>
                <a:cs typeface="Red Hat Text"/>
                <a:sym typeface="Red Hat Text"/>
              </a:rPr>
              <a:t>Consejo Escolar Local</a:t>
            </a:r>
            <a:endParaRPr b="1" sz="1300">
              <a:solidFill>
                <a:srgbClr val="000000"/>
              </a:solidFill>
              <a:latin typeface="Red Hat Text"/>
              <a:ea typeface="Red Hat Text"/>
              <a:cs typeface="Red Hat Text"/>
              <a:sym typeface="Red Hat Text"/>
            </a:endParaRPr>
          </a:p>
          <a:p>
            <a:pPr indent="-311150" lvl="0" marL="457200" rtl="0" algn="l">
              <a:lnSpc>
                <a:spcPct val="100000"/>
              </a:lnSpc>
              <a:spcBef>
                <a:spcPts val="0"/>
              </a:spcBef>
              <a:spcAft>
                <a:spcPts val="0"/>
              </a:spcAft>
              <a:buClr>
                <a:srgbClr val="000000"/>
              </a:buClr>
              <a:buSzPts val="1300"/>
              <a:buFont typeface="Red Hat Text"/>
              <a:buChar char="❏"/>
            </a:pPr>
            <a:r>
              <a:rPr lang="en" sz="1300">
                <a:latin typeface="Red Hat Text"/>
                <a:ea typeface="Red Hat Text"/>
                <a:cs typeface="Red Hat Text"/>
                <a:sym typeface="Red Hat Text"/>
              </a:rPr>
              <a:t>Sí, me interesa unirme al Consejo Escolar Local.</a:t>
            </a:r>
            <a:endParaRPr sz="1300">
              <a:solidFill>
                <a:srgbClr val="000000"/>
              </a:solidFill>
              <a:latin typeface="Red Hat Text"/>
              <a:ea typeface="Red Hat Text"/>
              <a:cs typeface="Red Hat Text"/>
              <a:sym typeface="Red Hat Text"/>
            </a:endParaRPr>
          </a:p>
          <a:p>
            <a:pPr indent="-311150" lvl="0" marL="457200" rtl="0" algn="l">
              <a:lnSpc>
                <a:spcPct val="100000"/>
              </a:lnSpc>
              <a:spcBef>
                <a:spcPts val="0"/>
              </a:spcBef>
              <a:spcAft>
                <a:spcPts val="0"/>
              </a:spcAft>
              <a:buClr>
                <a:srgbClr val="000000"/>
              </a:buClr>
              <a:buSzPts val="1300"/>
              <a:buFont typeface="Red Hat Text"/>
              <a:buChar char="❏"/>
            </a:pPr>
            <a:r>
              <a:rPr lang="en" sz="1300">
                <a:latin typeface="Red Hat Text"/>
                <a:ea typeface="Red Hat Text"/>
                <a:cs typeface="Red Hat Text"/>
                <a:sym typeface="Red Hat Text"/>
              </a:rPr>
              <a:t>Sí, por favor comuníquese conmigo para aprender más acerca del Consejo Escolar Local.</a:t>
            </a:r>
            <a:endParaRPr sz="1300">
              <a:latin typeface="Red Hat Text"/>
              <a:ea typeface="Red Hat Text"/>
              <a:cs typeface="Red Hat Text"/>
              <a:sym typeface="Red Hat Text"/>
            </a:endParaRPr>
          </a:p>
          <a:p>
            <a:pPr indent="-311150" lvl="0" marL="457200" rtl="0" algn="l">
              <a:lnSpc>
                <a:spcPct val="115000"/>
              </a:lnSpc>
              <a:spcBef>
                <a:spcPts val="0"/>
              </a:spcBef>
              <a:spcAft>
                <a:spcPts val="0"/>
              </a:spcAft>
              <a:buSzPts val="1300"/>
              <a:buFont typeface="Red Hat Text"/>
              <a:buChar char="❏"/>
            </a:pPr>
            <a:r>
              <a:rPr lang="en" sz="1300">
                <a:latin typeface="Red Hat Text"/>
                <a:ea typeface="Red Hat Text"/>
                <a:cs typeface="Red Hat Text"/>
                <a:sym typeface="Red Hat Text"/>
              </a:rPr>
              <a:t>Por favor, envíenme notificaciones sobre futuras reuniones y actualizaciones.</a:t>
            </a:r>
            <a:endParaRPr sz="1300">
              <a:solidFill>
                <a:srgbClr val="000000"/>
              </a:solidFill>
              <a:latin typeface="Red Hat Text"/>
              <a:ea typeface="Red Hat Text"/>
              <a:cs typeface="Red Hat Text"/>
              <a:sym typeface="Red Hat Text"/>
            </a:endParaRPr>
          </a:p>
          <a:p>
            <a:pPr indent="0" lvl="0" marL="0" rtl="0" algn="l">
              <a:lnSpc>
                <a:spcPct val="100000"/>
              </a:lnSpc>
              <a:spcBef>
                <a:spcPts val="1200"/>
              </a:spcBef>
              <a:spcAft>
                <a:spcPts val="0"/>
              </a:spcAft>
              <a:buNone/>
            </a:pPr>
            <a:r>
              <a:rPr lang="en" sz="1300">
                <a:solidFill>
                  <a:srgbClr val="000000"/>
                </a:solidFill>
                <a:latin typeface="Red Hat Text"/>
                <a:ea typeface="Red Hat Text"/>
                <a:cs typeface="Red Hat Text"/>
                <a:sym typeface="Red Hat Text"/>
              </a:rPr>
              <a:t>Nombre: ___________________________________________________________________</a:t>
            </a:r>
            <a:endParaRPr sz="1300">
              <a:solidFill>
                <a:srgbClr val="000000"/>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lang="en" sz="1300">
                <a:solidFill>
                  <a:srgbClr val="000000"/>
                </a:solidFill>
                <a:latin typeface="Red Hat Text"/>
                <a:ea typeface="Red Hat Text"/>
                <a:cs typeface="Red Hat Text"/>
                <a:sym typeface="Red Hat Text"/>
              </a:rPr>
              <a:t> </a:t>
            </a:r>
            <a:endParaRPr sz="1300">
              <a:solidFill>
                <a:srgbClr val="000000"/>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lang="en" sz="1300">
                <a:solidFill>
                  <a:srgbClr val="000000"/>
                </a:solidFill>
                <a:latin typeface="Red Hat Text"/>
                <a:ea typeface="Red Hat Text"/>
                <a:cs typeface="Red Hat Text"/>
                <a:sym typeface="Red Hat Text"/>
              </a:rPr>
              <a:t>Nombre y Grado del Niño(a):	 _____________________________________________</a:t>
            </a:r>
            <a:endParaRPr sz="1300">
              <a:solidFill>
                <a:srgbClr val="000000"/>
              </a:solidFill>
              <a:latin typeface="Red Hat Text"/>
              <a:ea typeface="Red Hat Text"/>
              <a:cs typeface="Red Hat Text"/>
              <a:sym typeface="Red Hat Text"/>
            </a:endParaRPr>
          </a:p>
          <a:p>
            <a:pPr indent="0" lvl="0" marL="0" rtl="0" algn="l">
              <a:lnSpc>
                <a:spcPct val="100000"/>
              </a:lnSpc>
              <a:spcBef>
                <a:spcPts val="0"/>
              </a:spcBef>
              <a:spcAft>
                <a:spcPts val="0"/>
              </a:spcAft>
              <a:buNone/>
            </a:pPr>
            <a:r>
              <a:t/>
            </a:r>
            <a:endParaRPr sz="1300">
              <a:solidFill>
                <a:srgbClr val="000000"/>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lang="en" sz="1300">
                <a:solidFill>
                  <a:srgbClr val="000000"/>
                </a:solidFill>
                <a:latin typeface="Red Hat Text"/>
                <a:ea typeface="Red Hat Text"/>
                <a:cs typeface="Red Hat Text"/>
                <a:sym typeface="Red Hat Text"/>
              </a:rPr>
              <a:t>Dirección: __________________________________________________________________</a:t>
            </a:r>
            <a:endParaRPr sz="1300">
              <a:solidFill>
                <a:srgbClr val="000000"/>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lang="en" sz="1300">
                <a:solidFill>
                  <a:srgbClr val="000000"/>
                </a:solidFill>
                <a:latin typeface="Red Hat Text"/>
                <a:ea typeface="Red Hat Text"/>
                <a:cs typeface="Red Hat Text"/>
                <a:sym typeface="Red Hat Text"/>
              </a:rPr>
              <a:t> </a:t>
            </a:r>
            <a:endParaRPr sz="1300">
              <a:solidFill>
                <a:srgbClr val="000000"/>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lang="en" sz="1300">
                <a:solidFill>
                  <a:srgbClr val="000000"/>
                </a:solidFill>
                <a:latin typeface="Red Hat Text"/>
                <a:ea typeface="Red Hat Text"/>
                <a:cs typeface="Red Hat Text"/>
                <a:sym typeface="Red Hat Text"/>
              </a:rPr>
              <a:t>Número de </a:t>
            </a:r>
            <a:r>
              <a:rPr lang="en" sz="1300">
                <a:latin typeface="Red Hat Text"/>
                <a:ea typeface="Red Hat Text"/>
                <a:cs typeface="Red Hat Text"/>
                <a:sym typeface="Red Hat Text"/>
              </a:rPr>
              <a:t>T</a:t>
            </a:r>
            <a:r>
              <a:rPr lang="en" sz="1300">
                <a:solidFill>
                  <a:srgbClr val="000000"/>
                </a:solidFill>
                <a:latin typeface="Red Hat Text"/>
                <a:ea typeface="Red Hat Text"/>
                <a:cs typeface="Red Hat Text"/>
                <a:sym typeface="Red Hat Text"/>
              </a:rPr>
              <a:t>eléfono: _______________________________________________________</a:t>
            </a:r>
            <a:endParaRPr sz="1300">
              <a:solidFill>
                <a:srgbClr val="000000"/>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lang="en" sz="1300">
                <a:solidFill>
                  <a:srgbClr val="000000"/>
                </a:solidFill>
                <a:latin typeface="Red Hat Text"/>
                <a:ea typeface="Red Hat Text"/>
                <a:cs typeface="Red Hat Text"/>
                <a:sym typeface="Red Hat Text"/>
              </a:rPr>
              <a:t> </a:t>
            </a:r>
            <a:endParaRPr sz="1300">
              <a:solidFill>
                <a:srgbClr val="000000"/>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lang="en" sz="1300">
                <a:solidFill>
                  <a:srgbClr val="000000"/>
                </a:solidFill>
                <a:latin typeface="Red Hat Text"/>
                <a:ea typeface="Red Hat Text"/>
                <a:cs typeface="Red Hat Text"/>
                <a:sym typeface="Red Hat Text"/>
              </a:rPr>
              <a:t>Correo </a:t>
            </a:r>
            <a:r>
              <a:rPr lang="en" sz="1300">
                <a:latin typeface="Red Hat Text"/>
                <a:ea typeface="Red Hat Text"/>
                <a:cs typeface="Red Hat Text"/>
                <a:sym typeface="Red Hat Text"/>
              </a:rPr>
              <a:t>E</a:t>
            </a:r>
            <a:r>
              <a:rPr lang="en" sz="1300">
                <a:solidFill>
                  <a:srgbClr val="000000"/>
                </a:solidFill>
                <a:latin typeface="Red Hat Text"/>
                <a:ea typeface="Red Hat Text"/>
                <a:cs typeface="Red Hat Text"/>
                <a:sym typeface="Red Hat Text"/>
              </a:rPr>
              <a:t>lectrónico: _________________________________________________________</a:t>
            </a:r>
            <a:endParaRPr sz="1300">
              <a:solidFill>
                <a:srgbClr val="000000"/>
              </a:solidFill>
              <a:latin typeface="Red Hat Text"/>
              <a:ea typeface="Red Hat Text"/>
              <a:cs typeface="Red Hat Text"/>
              <a:sym typeface="Red Hat Text"/>
            </a:endParaRPr>
          </a:p>
          <a:p>
            <a:pPr indent="0" lvl="0" marL="0" rtl="0" algn="l">
              <a:lnSpc>
                <a:spcPct val="100000"/>
              </a:lnSpc>
              <a:spcBef>
                <a:spcPts val="0"/>
              </a:spcBef>
              <a:spcAft>
                <a:spcPts val="0"/>
              </a:spcAft>
              <a:buNone/>
            </a:pPr>
            <a:r>
              <a:rPr lang="en" sz="1300">
                <a:solidFill>
                  <a:srgbClr val="000000"/>
                </a:solidFill>
                <a:latin typeface="Red Hat Text"/>
                <a:ea typeface="Red Hat Text"/>
                <a:cs typeface="Red Hat Text"/>
                <a:sym typeface="Red Hat Text"/>
              </a:rPr>
              <a:t> </a:t>
            </a:r>
            <a:endParaRPr sz="1300">
              <a:solidFill>
                <a:srgbClr val="000000"/>
              </a:solidFill>
              <a:latin typeface="Red Hat Text"/>
              <a:ea typeface="Red Hat Text"/>
              <a:cs typeface="Red Hat Text"/>
              <a:sym typeface="Red Hat Text"/>
            </a:endParaRPr>
          </a:p>
        </p:txBody>
      </p:sp>
      <p:sp>
        <p:nvSpPr>
          <p:cNvPr id="82" name="Google Shape;82;p16"/>
          <p:cNvSpPr txBox="1"/>
          <p:nvPr/>
        </p:nvSpPr>
        <p:spPr>
          <a:xfrm>
            <a:off x="3864800" y="3886200"/>
            <a:ext cx="5951400" cy="3775800"/>
          </a:xfrm>
          <a:prstGeom prst="rect">
            <a:avLst/>
          </a:prstGeom>
          <a:noFill/>
          <a:ln cap="flat" cmpd="sng" w="19050">
            <a:solidFill>
              <a:srgbClr val="000000"/>
            </a:solidFill>
            <a:prstDash val="dash"/>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300"/>
              </a:spcBef>
              <a:spcAft>
                <a:spcPts val="0"/>
              </a:spcAft>
              <a:buNone/>
            </a:pPr>
            <a:r>
              <a:rPr b="1" lang="en" sz="1300">
                <a:solidFill>
                  <a:srgbClr val="000000"/>
                </a:solidFill>
                <a:latin typeface="Red Hat Text"/>
                <a:ea typeface="Red Hat Text"/>
                <a:cs typeface="Red Hat Text"/>
                <a:sym typeface="Red Hat Text"/>
              </a:rPr>
              <a:t>Comparta Sus Ideas</a:t>
            </a:r>
            <a:endParaRPr b="1" sz="1300">
              <a:solidFill>
                <a:srgbClr val="000000"/>
              </a:solidFill>
              <a:latin typeface="Red Hat Text"/>
              <a:ea typeface="Red Hat Text"/>
              <a:cs typeface="Red Hat Text"/>
              <a:sym typeface="Red Hat Text"/>
            </a:endParaRPr>
          </a:p>
          <a:p>
            <a:pPr indent="0" lvl="0" marL="0" rtl="0" algn="l">
              <a:lnSpc>
                <a:spcPct val="115000"/>
              </a:lnSpc>
              <a:spcBef>
                <a:spcPts val="1300"/>
              </a:spcBef>
              <a:spcAft>
                <a:spcPts val="0"/>
              </a:spcAft>
              <a:buNone/>
            </a:pPr>
            <a:r>
              <a:rPr lang="en" sz="1300">
                <a:solidFill>
                  <a:srgbClr val="000000"/>
                </a:solidFill>
                <a:latin typeface="Red Hat Text"/>
                <a:ea typeface="Red Hat Text"/>
                <a:cs typeface="Red Hat Text"/>
                <a:sym typeface="Red Hat Text"/>
              </a:rPr>
              <a:t>Queremos escuchar su opinión. Si tiene alguna sugerencia o si hay alguna parte de esta política que cree que no es satisfactoria con los objetivos de los estudiantes y de la escuela para el logro académico, por favor, proporciónenos sus comentarios en el espacio proporcionado y deje este formulario en la oficina:</a:t>
            </a:r>
            <a:endParaRPr sz="1300">
              <a:solidFill>
                <a:srgbClr val="000000"/>
              </a:solidFill>
              <a:latin typeface="Red Hat Text"/>
              <a:ea typeface="Red Hat Text"/>
              <a:cs typeface="Red Hat Text"/>
              <a:sym typeface="Red Hat Text"/>
            </a:endParaRPr>
          </a:p>
          <a:p>
            <a:pPr indent="0" lvl="0" marL="0" rtl="0" algn="l">
              <a:lnSpc>
                <a:spcPct val="115000"/>
              </a:lnSpc>
              <a:spcBef>
                <a:spcPts val="1300"/>
              </a:spcBef>
              <a:spcAft>
                <a:spcPts val="0"/>
              </a:spcAft>
              <a:buNone/>
            </a:pPr>
            <a:r>
              <a:rPr lang="en" sz="1300">
                <a:solidFill>
                  <a:srgbClr val="000000"/>
                </a:solidFill>
                <a:latin typeface="Red Hat Text"/>
                <a:ea typeface="Red Hat Text"/>
                <a:cs typeface="Red Hat Text"/>
                <a:sym typeface="Red Hat Text"/>
              </a:rPr>
              <a:t>Nombre: (opcional)_________________________________________________________</a:t>
            </a:r>
            <a:endParaRPr sz="1300">
              <a:solidFill>
                <a:srgbClr val="000000"/>
              </a:solidFill>
              <a:latin typeface="Red Hat Text"/>
              <a:ea typeface="Red Hat Text"/>
              <a:cs typeface="Red Hat Text"/>
              <a:sym typeface="Red Hat Text"/>
            </a:endParaRPr>
          </a:p>
          <a:p>
            <a:pPr indent="0" lvl="0" marL="0" rtl="0" algn="l">
              <a:lnSpc>
                <a:spcPct val="115000"/>
              </a:lnSpc>
              <a:spcBef>
                <a:spcPts val="1300"/>
              </a:spcBef>
              <a:spcAft>
                <a:spcPts val="0"/>
              </a:spcAft>
              <a:buNone/>
            </a:pPr>
            <a:r>
              <a:rPr lang="en" sz="1300">
                <a:solidFill>
                  <a:srgbClr val="000000"/>
                </a:solidFill>
                <a:latin typeface="Red Hat Text"/>
                <a:ea typeface="Red Hat Text"/>
                <a:cs typeface="Red Hat Text"/>
                <a:sym typeface="Red Hat Text"/>
              </a:rPr>
              <a:t>Número de teléfono: (opcional) 	_______________________________________</a:t>
            </a:r>
            <a:endParaRPr sz="1300">
              <a:solidFill>
                <a:srgbClr val="000000"/>
              </a:solidFill>
              <a:latin typeface="Red Hat Text"/>
              <a:ea typeface="Red Hat Text"/>
              <a:cs typeface="Red Hat Text"/>
              <a:sym typeface="Red Hat Text"/>
            </a:endParaRPr>
          </a:p>
          <a:p>
            <a:pPr indent="0" lvl="0" marL="0" rtl="0" algn="l">
              <a:lnSpc>
                <a:spcPct val="115000"/>
              </a:lnSpc>
              <a:spcBef>
                <a:spcPts val="1300"/>
              </a:spcBef>
              <a:spcAft>
                <a:spcPts val="1200"/>
              </a:spcAft>
              <a:buNone/>
            </a:pPr>
            <a:r>
              <a:rPr lang="en" sz="1100">
                <a:solidFill>
                  <a:srgbClr val="000000"/>
                </a:solidFill>
                <a:latin typeface="Red Hat Text"/>
                <a:ea typeface="Red Hat Text"/>
                <a:cs typeface="Red Hat Text"/>
                <a:sym typeface="Red Hat Text"/>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sz="2200">
              <a:solidFill>
                <a:srgbClr val="595959"/>
              </a:solidFill>
              <a:latin typeface="Red Hat Text"/>
              <a:ea typeface="Red Hat Text"/>
              <a:cs typeface="Red Hat Text"/>
              <a:sym typeface="Red Hat Text"/>
            </a:endParaRPr>
          </a:p>
        </p:txBody>
      </p:sp>
      <p:pic>
        <p:nvPicPr>
          <p:cNvPr id="83" name="Google Shape;83;p16"/>
          <p:cNvPicPr preferRelativeResize="0"/>
          <p:nvPr/>
        </p:nvPicPr>
        <p:blipFill>
          <a:blip r:embed="rId3">
            <a:alphaModFix/>
          </a:blip>
          <a:stretch>
            <a:fillRect/>
          </a:stretch>
        </p:blipFill>
        <p:spPr>
          <a:xfrm>
            <a:off x="716588" y="3028925"/>
            <a:ext cx="2359076" cy="19376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